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6.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7.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8.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37" r:id="rId4"/>
    <p:sldMasterId id="2147483957" r:id="rId5"/>
    <p:sldMasterId id="2147483976" r:id="rId6"/>
    <p:sldMasterId id="2147483995" r:id="rId7"/>
    <p:sldMasterId id="2147484014" r:id="rId8"/>
    <p:sldMasterId id="2147484033" r:id="rId9"/>
    <p:sldMasterId id="2147484052" r:id="rId10"/>
    <p:sldMasterId id="2147483662" r:id="rId11"/>
    <p:sldMasterId id="2147483648" r:id="rId12"/>
  </p:sldMasterIdLst>
  <p:notesMasterIdLst>
    <p:notesMasterId r:id="rId46"/>
  </p:notesMasterIdLst>
  <p:handoutMasterIdLst>
    <p:handoutMasterId r:id="rId47"/>
  </p:handoutMasterIdLst>
  <p:sldIdLst>
    <p:sldId id="2147470892" r:id="rId13"/>
    <p:sldId id="578" r:id="rId14"/>
    <p:sldId id="646" r:id="rId15"/>
    <p:sldId id="2145705686" r:id="rId16"/>
    <p:sldId id="539" r:id="rId17"/>
    <p:sldId id="2145705644" r:id="rId18"/>
    <p:sldId id="2147470901" r:id="rId19"/>
    <p:sldId id="2145705673" r:id="rId20"/>
    <p:sldId id="2147470906" r:id="rId21"/>
    <p:sldId id="2147470895" r:id="rId22"/>
    <p:sldId id="2145705655" r:id="rId23"/>
    <p:sldId id="2145705683" r:id="rId24"/>
    <p:sldId id="2145705681" r:id="rId25"/>
    <p:sldId id="2145705680" r:id="rId26"/>
    <p:sldId id="2145705679" r:id="rId27"/>
    <p:sldId id="2145705678" r:id="rId28"/>
    <p:sldId id="2145705677" r:id="rId29"/>
    <p:sldId id="288" r:id="rId30"/>
    <p:sldId id="2147470893" r:id="rId31"/>
    <p:sldId id="2145705661" r:id="rId32"/>
    <p:sldId id="2145705664" r:id="rId33"/>
    <p:sldId id="2145705666" r:id="rId34"/>
    <p:sldId id="2147470898" r:id="rId35"/>
    <p:sldId id="2145705654" r:id="rId36"/>
    <p:sldId id="2145705647" r:id="rId37"/>
    <p:sldId id="2147470904" r:id="rId38"/>
    <p:sldId id="2147470903" r:id="rId39"/>
    <p:sldId id="2145705667" r:id="rId40"/>
    <p:sldId id="2147470900" r:id="rId41"/>
    <p:sldId id="2147470896" r:id="rId42"/>
    <p:sldId id="2145705698" r:id="rId43"/>
    <p:sldId id="2145705633" r:id="rId44"/>
    <p:sldId id="2147470899" r:id="rId45"/>
  </p:sldIdLst>
  <p:sldSz cx="12192000" cy="6858000"/>
  <p:notesSz cx="6858000" cy="9144000"/>
  <p:custDataLst>
    <p:tags r:id="rId4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3" orient="horz" pos="3657" userDrawn="1">
          <p15:clr>
            <a:srgbClr val="A4A3A4"/>
          </p15:clr>
        </p15:guide>
        <p15:guide id="5" orient="horz" pos="4315" userDrawn="1">
          <p15:clr>
            <a:srgbClr val="A4A3A4"/>
          </p15:clr>
        </p15:guide>
        <p15:guide id="6" pos="7680" userDrawn="1">
          <p15:clr>
            <a:srgbClr val="A4A3A4"/>
          </p15:clr>
        </p15:guide>
        <p15:guide id="7" pos="4883" userDrawn="1">
          <p15:clr>
            <a:srgbClr val="A4A3A4"/>
          </p15:clr>
        </p15:guide>
        <p15:guide id="9" orient="horz" pos="35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7EE013-0FAE-0821-4865-DDEECF8F4138}" name="FLAMAND Christine" initials="FC" userId="S::christine.flamand@danone.com::4527e49a-4c76-41f6-b5dd-647c8657368f" providerId="AD"/>
  <p188:author id="{DB9B6A3C-CBF6-D8F6-3819-34D8D8C0ACCC}" name="WEILL Eleonore" initials="WE" userId="S::eleonore.weill@danone.com::b8f04d82-e599-47bd-bcec-becf3df377b8" providerId="AD"/>
  <p188:author id="{61594E45-B467-AFC9-816B-A39DD48BAA20}" name="MOREAU Annick" initials="MA" userId="S::annick.moreau@danone.com::b0b4e6e7-4ead-4197-b294-4e425fc04942" providerId="AD"/>
  <p188:author id="{76017572-2CE2-9122-003B-7BEF0233E342}" name="LOUAT Noeline" initials="LN" userId="S::noeline.louat@danone.com::60c0ae8e-673f-475b-aea9-850a9fa2b396" providerId="AD"/>
  <p188:author id="{8EAEEA85-DE39-222B-7741-A513177F0267}" name="PANG Wendy" initials="PW" userId="S::wendy.pang@danone.com::2dd2525b-8cae-43f0-87c9-255d095518b7" providerId="AD"/>
  <p188:author id="{53847EAD-E8B1-89A5-208C-F24B62304133}" name="BROSETA Magdalena" initials="BM" userId="S::magdalena.broseta@danone.com::607fd5de-1c00-4a75-a6d3-5735e50bde9b" providerId="AD"/>
  <p188:author id="{B82C77D7-9490-ED25-6ED9-832F56FFAB3A}" name="BIOTEAU Anthony" initials="BA" userId="S::anthony.bioteau@danone.com::46098c60-d4d1-41f0-ab83-29edae652773" providerId="AD"/>
  <p188:author id="{930B24DB-AEBE-3CDE-83C5-BA77975C997E}" name="SUEUR Anne" initials="SA" userId="S::anne.sueur@danone.com::8ccad2ab-c3de-4a92-a7fb-51cc3b56a127" providerId="AD"/>
  <p188:author id="{34F08ADB-871D-F92E-39EE-9AA03EBB96EB}" name="BOSQUET-GUERIN Sophie" initials="BGS" userId="S::sophie.bosquet@danone.com::058fa40a-d9b9-454d-bd77-623c07796be3" providerId="AD"/>
  <p188:author id="{036334DE-E1A0-7FD6-AA1D-3C735E6EFB74}" name="PELLETAN Lucas" initials="PL" userId="S::lucas.pelletan@danone.com::1a019879-8898-4541-bb61-4aebdbca97fd" providerId="AD"/>
  <p188:author id="{26FA16F9-D755-023C-4094-AFB8CEF5F54D}" name="SUEUR Anne" initials="SA" userId="S::Anne.SUEUR@danone.com::8ccad2ab-c3de-4a92-a7fb-51cc3b56a1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R Seure" initials="RS" lastIdx="1" clrIdx="28">
    <p:extLst>
      <p:ext uri="{19B8F6BF-5375-455C-9EA6-DF929625EA0E}">
        <p15:presenceInfo xmlns:p15="http://schemas.microsoft.com/office/powerpoint/2012/main" userId="4f83a72907b0b7fe" providerId="Windows Live"/>
      </p:ext>
    </p:extLst>
  </p:cmAuthor>
  <p:cmAuthor id="1" name="Garance VIDART" initials="GV" lastIdx="213" clrIdx="0"/>
  <p:cmAuthor id="2" name="VIDART Garance" initials="VG" lastIdx="35" clrIdx="1"/>
  <p:cmAuthor id="3" name="VIDART Garance" initials="VG [2]" lastIdx="2" clrIdx="2"/>
  <p:cmAuthor id="4" name="VIDART Garance" initials="VG [3]" lastIdx="1" clrIdx="3"/>
  <p:cmAuthor id="5" name="VIDART Garance" initials="VG [4]" lastIdx="1" clrIdx="4"/>
  <p:cmAuthor id="6" name="Libre Graphiste" initials="" lastIdx="0" clrIdx="5"/>
  <p:cmAuthor id="7" name="Capucine DE LA BIGNE" initials="" lastIdx="0" clrIdx="6"/>
  <p:cmAuthor id="8" name="FRANCIOSI Olivia" initials="FO" lastIdx="1" clrIdx="7">
    <p:extLst>
      <p:ext uri="{19B8F6BF-5375-455C-9EA6-DF929625EA0E}">
        <p15:presenceInfo xmlns:p15="http://schemas.microsoft.com/office/powerpoint/2012/main" userId="S-1-5-21-3584382214-856458940-583358966-789075" providerId="AD"/>
      </p:ext>
    </p:extLst>
  </p:cmAuthor>
  <p:cmAuthor id="9" name="KUMAR Shivani" initials="KS" lastIdx="48" clrIdx="8">
    <p:extLst>
      <p:ext uri="{19B8F6BF-5375-455C-9EA6-DF929625EA0E}">
        <p15:presenceInfo xmlns:p15="http://schemas.microsoft.com/office/powerpoint/2012/main" userId="S::shivani.kumar@danone.com::6adbeba4-5158-4188-b750-01f64de521e8" providerId="AD"/>
      </p:ext>
    </p:extLst>
  </p:cmAuthor>
  <p:cmAuthor id="10" name="BLANQUIE Anne-Sophie" initials="BA" lastIdx="33" clrIdx="9">
    <p:extLst>
      <p:ext uri="{19B8F6BF-5375-455C-9EA6-DF929625EA0E}">
        <p15:presenceInfo xmlns:p15="http://schemas.microsoft.com/office/powerpoint/2012/main" userId="S-1-5-21-3584382214-856458940-583358966-978331" providerId="AD"/>
      </p:ext>
    </p:extLst>
  </p:cmAuthor>
  <p:cmAuthor id="11" name="BERNARD Sybille" initials="BS" lastIdx="7" clrIdx="10">
    <p:extLst>
      <p:ext uri="{19B8F6BF-5375-455C-9EA6-DF929625EA0E}">
        <p15:presenceInfo xmlns:p15="http://schemas.microsoft.com/office/powerpoint/2012/main" userId="S::sybille.bernard@danone.com::349d018a-fd59-4e81-8be5-99257ed99457" providerId="AD"/>
      </p:ext>
    </p:extLst>
  </p:cmAuthor>
  <p:cmAuthor id="12" name="BLANQUIE Anne-Sophie" initials="BA [2]" lastIdx="33" clrIdx="11">
    <p:extLst>
      <p:ext uri="{19B8F6BF-5375-455C-9EA6-DF929625EA0E}">
        <p15:presenceInfo xmlns:p15="http://schemas.microsoft.com/office/powerpoint/2012/main" userId="S::anne-sophie.blanquie@danone.com::bfbd743b-476f-48d3-9531-fcfbc5dcc3b1" providerId="AD"/>
      </p:ext>
    </p:extLst>
  </p:cmAuthor>
  <p:cmAuthor id="13" name="MAASSARANI Yasmin" initials="MY" lastIdx="1" clrIdx="12">
    <p:extLst>
      <p:ext uri="{19B8F6BF-5375-455C-9EA6-DF929625EA0E}">
        <p15:presenceInfo xmlns:p15="http://schemas.microsoft.com/office/powerpoint/2012/main" userId="S::yasmin.maassarani@danone.com::c4f52509-5ea4-47bc-a017-098ea0148063" providerId="AD"/>
      </p:ext>
    </p:extLst>
  </p:cmAuthor>
  <p:cmAuthor id="14" name="NOEL Laetitia" initials="NL" lastIdx="14" clrIdx="13">
    <p:extLst>
      <p:ext uri="{19B8F6BF-5375-455C-9EA6-DF929625EA0E}">
        <p15:presenceInfo xmlns:p15="http://schemas.microsoft.com/office/powerpoint/2012/main" userId="S::laetitia.noel@danone.com::b18b0c36-34a2-4321-8d05-364af1b5e5fb" providerId="AD"/>
      </p:ext>
    </p:extLst>
  </p:cmAuthor>
  <p:cmAuthor id="15" name="WEBER Hugo" initials="WH" lastIdx="3" clrIdx="14">
    <p:extLst>
      <p:ext uri="{19B8F6BF-5375-455C-9EA6-DF929625EA0E}">
        <p15:presenceInfo xmlns:p15="http://schemas.microsoft.com/office/powerpoint/2012/main" userId="S::hugo.weber@danone.com::09e61988-3950-4d32-b1a1-4041c337fd5d" providerId="AD"/>
      </p:ext>
    </p:extLst>
  </p:cmAuthor>
  <p:cmAuthor id="16" name="KUIJPERS Susie" initials="KS" lastIdx="6" clrIdx="15">
    <p:extLst>
      <p:ext uri="{19B8F6BF-5375-455C-9EA6-DF929625EA0E}">
        <p15:presenceInfo xmlns:p15="http://schemas.microsoft.com/office/powerpoint/2012/main" userId="S::susie.kuijpers@danone.com::8cf3bf40-3042-4600-a976-fd8ecb825c10" providerId="AD"/>
      </p:ext>
    </p:extLst>
  </p:cmAuthor>
  <p:cmAuthor id="17" name="DEWAN Shai" initials="DS" lastIdx="2" clrIdx="16">
    <p:extLst>
      <p:ext uri="{19B8F6BF-5375-455C-9EA6-DF929625EA0E}">
        <p15:presenceInfo xmlns:p15="http://schemas.microsoft.com/office/powerpoint/2012/main" userId="S::shai.dewan@danone.com::ca9813b4-3d80-4ee7-b5df-2cc0fc2b14ad" providerId="AD"/>
      </p:ext>
    </p:extLst>
  </p:cmAuthor>
  <p:cmAuthor id="18" name="GODBOLD Erin" initials="GE" lastIdx="1" clrIdx="17">
    <p:extLst>
      <p:ext uri="{19B8F6BF-5375-455C-9EA6-DF929625EA0E}">
        <p15:presenceInfo xmlns:p15="http://schemas.microsoft.com/office/powerpoint/2012/main" userId="S::erin.godbold@danone.com::1b53627c-a7b7-4d37-8277-3a1c143d814d" providerId="AD"/>
      </p:ext>
    </p:extLst>
  </p:cmAuthor>
  <p:cmAuthor id="19" name="ANTOINE Thomas" initials="AT" lastIdx="6" clrIdx="18">
    <p:extLst>
      <p:ext uri="{19B8F6BF-5375-455C-9EA6-DF929625EA0E}">
        <p15:presenceInfo xmlns:p15="http://schemas.microsoft.com/office/powerpoint/2012/main" userId="S::thomas.antoine@danone.com::11b4a8d3-51bb-481e-80fa-0200c2fea484" providerId="AD"/>
      </p:ext>
    </p:extLst>
  </p:cmAuthor>
  <p:cmAuthor id="20" name="MAHHOU Salim" initials="MS" lastIdx="6" clrIdx="19">
    <p:extLst>
      <p:ext uri="{19B8F6BF-5375-455C-9EA6-DF929625EA0E}">
        <p15:presenceInfo xmlns:p15="http://schemas.microsoft.com/office/powerpoint/2012/main" userId="S::salim.mahhou@danone.com::cee99b44-ee6c-40ce-a790-cd69b8f6b920" providerId="AD"/>
      </p:ext>
    </p:extLst>
  </p:cmAuthor>
  <p:cmAuthor id="21" name="LECORNEUR LOPEZ Lea" initials="LLL" lastIdx="9" clrIdx="20">
    <p:extLst>
      <p:ext uri="{19B8F6BF-5375-455C-9EA6-DF929625EA0E}">
        <p15:presenceInfo xmlns:p15="http://schemas.microsoft.com/office/powerpoint/2012/main" userId="S::lea.lecorneur-lopez@danone.com::311d0450-22b2-4a7a-9639-c8c20bd37ee0" providerId="AD"/>
      </p:ext>
    </p:extLst>
  </p:cmAuthor>
  <p:cmAuthor id="22" name="DETRAZ Julie" initials="DJ" lastIdx="1" clrIdx="21">
    <p:extLst>
      <p:ext uri="{19B8F6BF-5375-455C-9EA6-DF929625EA0E}">
        <p15:presenceInfo xmlns:p15="http://schemas.microsoft.com/office/powerpoint/2012/main" userId="S::julie.detraz@danone.com::932ec08f-ee4a-4c37-a77e-69ef1b7d3d0d" providerId="AD"/>
      </p:ext>
    </p:extLst>
  </p:cmAuthor>
  <p:cmAuthor id="23" name="WEILL Eleonore" initials="WE" lastIdx="65" clrIdx="22">
    <p:extLst>
      <p:ext uri="{19B8F6BF-5375-455C-9EA6-DF929625EA0E}">
        <p15:presenceInfo xmlns:p15="http://schemas.microsoft.com/office/powerpoint/2012/main" userId="S::eleonore.weill@danone.com::05452929-0480-46e2-9a0e-39d8904b7ef5" providerId="AD"/>
      </p:ext>
    </p:extLst>
  </p:cmAuthor>
  <p:cmAuthor id="24" name="Guest User" initials="GU" lastIdx="4" clrIdx="23">
    <p:extLst>
      <p:ext uri="{19B8F6BF-5375-455C-9EA6-DF929625EA0E}">
        <p15:presenceInfo xmlns:p15="http://schemas.microsoft.com/office/powerpoint/2012/main" userId="S::urn:spo:anon#986186571ad9dde980865ac68250c2a78ba07f4cb87958ad59bf25fe45b3695f::" providerId="AD"/>
      </p:ext>
    </p:extLst>
  </p:cmAuthor>
  <p:cmAuthor id="25" name="GARCIA ALONSO Monica" initials="GAM" lastIdx="51" clrIdx="24">
    <p:extLst>
      <p:ext uri="{19B8F6BF-5375-455C-9EA6-DF929625EA0E}">
        <p15:presenceInfo xmlns:p15="http://schemas.microsoft.com/office/powerpoint/2012/main" userId="S::monica.garciaalonso@danone.com::777f8a6b-4a0c-456e-b47e-9e68a0f8d366" providerId="AD"/>
      </p:ext>
    </p:extLst>
  </p:cmAuthor>
  <p:cmAuthor id="26" name="RIMBAUT Aurelie" initials="RA" lastIdx="1" clrIdx="25">
    <p:extLst>
      <p:ext uri="{19B8F6BF-5375-455C-9EA6-DF929625EA0E}">
        <p15:presenceInfo xmlns:p15="http://schemas.microsoft.com/office/powerpoint/2012/main" userId="S::aurelie.rimbaut@danone.com::e78a7a55-a83b-4bd6-a201-4b817e888419" providerId="AD"/>
      </p:ext>
    </p:extLst>
  </p:cmAuthor>
  <p:cmAuthor id="27" name="SANGUINETTI Maria Mercedes" initials="SMM" lastIdx="8" clrIdx="26">
    <p:extLst>
      <p:ext uri="{19B8F6BF-5375-455C-9EA6-DF929625EA0E}">
        <p15:presenceInfo xmlns:p15="http://schemas.microsoft.com/office/powerpoint/2012/main" userId="S::Mercedes.SANGUINETTI@danone.com::a820880b-81aa-451e-ab29-388e6694b109" providerId="AD"/>
      </p:ext>
    </p:extLst>
  </p:cmAuthor>
  <p:cmAuthor id="28" name="Lucy HUTCHESON-LOVETT" initials="LHL" lastIdx="3" clrIdx="27">
    <p:extLst>
      <p:ext uri="{19B8F6BF-5375-455C-9EA6-DF929625EA0E}">
        <p15:presenceInfo xmlns:p15="http://schemas.microsoft.com/office/powerpoint/2012/main" userId="S::LHUTCHESON@alto-international.com::a2264d32-0860-47dc-a240-0d5313826d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0BF"/>
    <a:srgbClr val="7F7F7F"/>
    <a:srgbClr val="767676"/>
    <a:srgbClr val="E1EAFF"/>
    <a:srgbClr val="D1FFF7"/>
    <a:srgbClr val="F8E4F8"/>
    <a:srgbClr val="E6E6E6"/>
    <a:srgbClr val="FED29C"/>
    <a:srgbClr val="FE9C28"/>
    <a:srgbClr val="1A9D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42AC2-CF7E-4EA3-8BF4-738C4EC56D66}" v="309" dt="2024-05-14T09:12:29.8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83"/>
        <p:guide orient="horz" pos="3657"/>
        <p:guide orient="horz" pos="4315"/>
        <p:guide pos="7680"/>
        <p:guide pos="4883"/>
        <p:guide orient="horz" pos="3589"/>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DED21B1-770B-7D46-8B31-D05A9F9BCA1F}"/>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2AE8791-BEDC-4449-8378-FCE9B16B7360}"/>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4FCA24A-4128-FD48-8C2E-CC4FC04DCB3F}" type="datetimeFigureOut">
              <a:rPr lang="fr-FR" smtClean="0"/>
              <a:t>15/05/2024</a:t>
            </a:fld>
            <a:endParaRPr lang="fr-FR"/>
          </a:p>
        </p:txBody>
      </p:sp>
      <p:sp>
        <p:nvSpPr>
          <p:cNvPr id="4" name="Espace réservé du pied de page 3">
            <a:extLst>
              <a:ext uri="{FF2B5EF4-FFF2-40B4-BE49-F238E27FC236}">
                <a16:creationId xmlns:a16="http://schemas.microsoft.com/office/drawing/2014/main" id="{2FABAD46-4A77-3F40-BCAA-6976E2954E99}"/>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9BCEDD5-B717-0147-B47F-8D95B67379CA}"/>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30A8938-07EC-7E41-8910-7DA3E1EAE0E3}" type="slidenum">
              <a:rPr lang="fr-FR" smtClean="0"/>
              <a:t>‹nr.›</a:t>
            </a:fld>
            <a:endParaRPr lang="fr-FR"/>
          </a:p>
        </p:txBody>
      </p:sp>
    </p:spTree>
    <p:extLst>
      <p:ext uri="{BB962C8B-B14F-4D97-AF65-F5344CB8AC3E}">
        <p14:creationId xmlns:p14="http://schemas.microsoft.com/office/powerpoint/2010/main" val="2092763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1A823A2-758C-49CC-B05E-38EDA7DE914A}" type="datetimeFigureOut">
              <a:rPr lang="en-GB" smtClean="0"/>
              <a:t>15/05/2024</a:t>
            </a:fld>
            <a:endParaRPr lang="en-GB"/>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C9FA888-6289-4560-AE41-69A67500575B}" type="slidenum">
              <a:rPr lang="en-GB" smtClean="0"/>
              <a:t>‹nr.›</a:t>
            </a:fld>
            <a:endParaRPr lang="en-GB"/>
          </a:p>
        </p:txBody>
      </p:sp>
    </p:spTree>
    <p:extLst>
      <p:ext uri="{BB962C8B-B14F-4D97-AF65-F5344CB8AC3E}">
        <p14:creationId xmlns:p14="http://schemas.microsoft.com/office/powerpoint/2010/main" val="11795480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Photo’s</a:t>
            </a:r>
            <a:r>
              <a:rPr lang="fr-FR" dirty="0"/>
              <a:t> end of </a:t>
            </a:r>
            <a:r>
              <a:rPr lang="fr-FR" dirty="0" err="1"/>
              <a:t>rights</a:t>
            </a:r>
            <a:r>
              <a:rPr lang="fr-FR" dirty="0"/>
              <a:t> date: 23.12.2026</a:t>
            </a:r>
          </a:p>
        </p:txBody>
      </p:sp>
      <p:sp>
        <p:nvSpPr>
          <p:cNvPr id="4" name="Espace réservé du numéro de diapositive 3"/>
          <p:cNvSpPr>
            <a:spLocks noGrp="1"/>
          </p:cNvSpPr>
          <p:nvPr>
            <p:ph type="sldNum" sz="quarter" idx="5"/>
          </p:nvPr>
        </p:nvSpPr>
        <p:spPr/>
        <p:txBody>
          <a:bodyPr/>
          <a:lstStyle/>
          <a:p>
            <a:fld id="{AC9FA888-6289-4560-AE41-69A67500575B}" type="slidenum">
              <a:rPr lang="en-GB" smtClean="0"/>
              <a:t>0</a:t>
            </a:fld>
            <a:endParaRPr lang="en-GB"/>
          </a:p>
        </p:txBody>
      </p:sp>
    </p:spTree>
    <p:extLst>
      <p:ext uri="{BB962C8B-B14F-4D97-AF65-F5344CB8AC3E}">
        <p14:creationId xmlns:p14="http://schemas.microsoft.com/office/powerpoint/2010/main" val="418439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day we feed the optimization model with several Markets data inputs such as natural gas price, power prices, cost for (CO2) emissions.</a:t>
            </a:r>
          </a:p>
          <a:p>
            <a:r>
              <a:rPr lang="en-GB"/>
              <a:t>Also information related to our assets is inputted into the model such as upper and lower limits of power generation, or offtake (for our public grid connection)</a:t>
            </a:r>
            <a:r>
              <a:rPr lang="nl-BE"/>
              <a:t>, CHP/boiler </a:t>
            </a:r>
            <a:r>
              <a:rPr lang="nl-BE" err="1"/>
              <a:t>efficiencies</a:t>
            </a:r>
            <a:r>
              <a:rPr lang="en-GB"/>
              <a:t>,…</a:t>
            </a:r>
          </a:p>
          <a:p>
            <a:r>
              <a:rPr lang="en-GB"/>
              <a:t>And Constraints such as must run or must stop (relate to heat demand or planned maintenance) and factory power consumption forecast is taken into account</a:t>
            </a:r>
          </a:p>
          <a:p>
            <a:endParaRPr lang="en-GB"/>
          </a:p>
          <a:p>
            <a:r>
              <a:rPr lang="en-GB"/>
              <a:t>Given al this data, the model looks for an economic optimal point to source the required power. </a:t>
            </a:r>
          </a:p>
          <a:p>
            <a:r>
              <a:rPr lang="en-GB"/>
              <a:t>Different combinations can be make and sell, load following mode or offtake mode where we run E-boiler and buy from the grid. It all depends on the conditions</a:t>
            </a:r>
          </a:p>
          <a:p>
            <a:endParaRPr lang="en-GB"/>
          </a:p>
          <a:p>
            <a:r>
              <a:rPr lang="en-GB"/>
              <a:t>The output of the model is an optimum point for injecting into or </a:t>
            </a:r>
            <a:r>
              <a:rPr lang="en-GB" err="1"/>
              <a:t>offtaking</a:t>
            </a:r>
            <a:r>
              <a:rPr lang="en-GB"/>
              <a:t> from the grid.</a:t>
            </a:r>
          </a:p>
          <a:p>
            <a:endParaRPr lang="en-GB"/>
          </a:p>
          <a:p>
            <a:r>
              <a:rPr lang="en-GB"/>
              <a:t>The data is then sent to </a:t>
            </a:r>
          </a:p>
          <a:p>
            <a:pPr marL="171450" indent="-171450">
              <a:buFontTx/>
              <a:buChar char="-"/>
            </a:pPr>
            <a:r>
              <a:rPr lang="en-GB"/>
              <a:t>Our BRP (NEXT </a:t>
            </a:r>
            <a:r>
              <a:rPr lang="en-GB" err="1"/>
              <a:t>Kraftwerke</a:t>
            </a:r>
            <a:r>
              <a:rPr lang="en-GB"/>
              <a:t>)</a:t>
            </a:r>
          </a:p>
          <a:p>
            <a:pPr marL="171450" indent="-171450">
              <a:buFontTx/>
              <a:buChar char="-"/>
            </a:pPr>
            <a:r>
              <a:rPr lang="en-GB"/>
              <a:t>Utility PLC’s</a:t>
            </a:r>
          </a:p>
          <a:p>
            <a:pPr marL="171450" indent="-171450">
              <a:buFontTx/>
              <a:buChar char="-"/>
            </a:pPr>
            <a:r>
              <a:rPr lang="en-GB"/>
              <a:t>Metering &amp; monitoring system database for data </a:t>
            </a:r>
            <a:r>
              <a:rPr lang="en-GB" err="1"/>
              <a:t>captation</a:t>
            </a: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AC9FA888-6289-4560-AE41-69A67500575B}" type="slidenum">
              <a:rPr lang="en-GB" smtClean="0"/>
              <a:t>27</a:t>
            </a:fld>
            <a:endParaRPr lang="en-GB"/>
          </a:p>
        </p:txBody>
      </p:sp>
    </p:spTree>
    <p:extLst>
      <p:ext uri="{BB962C8B-B14F-4D97-AF65-F5344CB8AC3E}">
        <p14:creationId xmlns:p14="http://schemas.microsoft.com/office/powerpoint/2010/main" val="144511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C9FA888-6289-4560-AE41-69A67500575B}" type="slidenum">
              <a:rPr lang="en-GB" smtClean="0"/>
              <a:t>29</a:t>
            </a:fld>
            <a:endParaRPr lang="en-GB"/>
          </a:p>
        </p:txBody>
      </p:sp>
    </p:spTree>
    <p:extLst>
      <p:ext uri="{BB962C8B-B14F-4D97-AF65-F5344CB8AC3E}">
        <p14:creationId xmlns:p14="http://schemas.microsoft.com/office/powerpoint/2010/main" val="149746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C9FA888-6289-4560-AE41-69A67500575B}" type="slidenum">
              <a:rPr lang="en-GB" smtClean="0"/>
              <a:t>31</a:t>
            </a:fld>
            <a:endParaRPr lang="en-GB"/>
          </a:p>
        </p:txBody>
      </p:sp>
    </p:spTree>
    <p:extLst>
      <p:ext uri="{BB962C8B-B14F-4D97-AF65-F5344CB8AC3E}">
        <p14:creationId xmlns:p14="http://schemas.microsoft.com/office/powerpoint/2010/main" val="284830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RES</a:t>
            </a:r>
          </a:p>
          <a:p>
            <a:r>
              <a:rPr lang="en-US" dirty="0"/>
              <a:t>Massive</a:t>
            </a:r>
            <a:r>
              <a:rPr lang="en-US" baseline="0" dirty="0"/>
              <a:t> electrification</a:t>
            </a:r>
          </a:p>
          <a:p>
            <a:r>
              <a:rPr lang="en-US" baseline="0" dirty="0"/>
              <a:t>Energy reduction but electricity consumption increase</a:t>
            </a:r>
          </a:p>
          <a:p>
            <a:r>
              <a:rPr lang="en-US" baseline="0" dirty="0"/>
              <a:t>Leading to more need for flexibility and a change in the system = paradigm shift</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2F2A1-F029-4FB6-86C6-39B2BFFE1662}"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163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a:t>
            </a:r>
            <a:r>
              <a:rPr lang="en-BE" dirty="0"/>
              <a:t>s de basis </a:t>
            </a:r>
            <a:r>
              <a:rPr lang="en-BE" dirty="0" err="1"/>
              <a:t>voor</a:t>
            </a:r>
            <a:r>
              <a:rPr lang="en-BE" dirty="0"/>
              <a:t> het project, reeds 15 </a:t>
            </a:r>
            <a:r>
              <a:rPr lang="en-BE" dirty="0" err="1"/>
              <a:t>jaar</a:t>
            </a:r>
            <a:r>
              <a:rPr lang="en-BE" dirty="0"/>
              <a:t> consequent </a:t>
            </a:r>
            <a:r>
              <a:rPr lang="en-BE" dirty="0" err="1"/>
              <a:t>uitgewerkt</a:t>
            </a:r>
            <a:r>
              <a:rPr lang="en-BE" dirty="0"/>
              <a:t>, interne regulator van </a:t>
            </a:r>
            <a:r>
              <a:rPr lang="en-BE" dirty="0" err="1"/>
              <a:t>warmte</a:t>
            </a:r>
            <a:endParaRPr lang="nl-NL" dirty="0"/>
          </a:p>
        </p:txBody>
      </p:sp>
      <p:sp>
        <p:nvSpPr>
          <p:cNvPr id="4" name="Slide Number Placeholder 3"/>
          <p:cNvSpPr>
            <a:spLocks noGrp="1"/>
          </p:cNvSpPr>
          <p:nvPr>
            <p:ph type="sldNum" sz="quarter" idx="5"/>
          </p:nvPr>
        </p:nvSpPr>
        <p:spPr/>
        <p:txBody>
          <a:bodyPr/>
          <a:lstStyle/>
          <a:p>
            <a:fld id="{AC9FA888-6289-4560-AE41-69A67500575B}" type="slidenum">
              <a:rPr lang="en-GB" smtClean="0"/>
              <a:t>4</a:t>
            </a:fld>
            <a:endParaRPr lang="en-GB"/>
          </a:p>
        </p:txBody>
      </p:sp>
    </p:spTree>
    <p:extLst>
      <p:ext uri="{BB962C8B-B14F-4D97-AF65-F5344CB8AC3E}">
        <p14:creationId xmlns:p14="http://schemas.microsoft.com/office/powerpoint/2010/main" val="338177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C9FA888-6289-4560-AE41-69A67500575B}" type="slidenum">
              <a:rPr lang="en-GB" smtClean="0"/>
              <a:t>5</a:t>
            </a:fld>
            <a:endParaRPr lang="en-GB"/>
          </a:p>
        </p:txBody>
      </p:sp>
    </p:spTree>
    <p:extLst>
      <p:ext uri="{BB962C8B-B14F-4D97-AF65-F5344CB8AC3E}">
        <p14:creationId xmlns:p14="http://schemas.microsoft.com/office/powerpoint/2010/main" val="259033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FA888-6289-4560-AE41-69A67500575B}" type="slidenum">
              <a:rPr lang="en-GB" smtClean="0"/>
              <a:t>9</a:t>
            </a:fld>
            <a:endParaRPr lang="en-GB"/>
          </a:p>
        </p:txBody>
      </p:sp>
    </p:spTree>
    <p:extLst>
      <p:ext uri="{BB962C8B-B14F-4D97-AF65-F5344CB8AC3E}">
        <p14:creationId xmlns:p14="http://schemas.microsoft.com/office/powerpoint/2010/main" val="63501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WP </a:t>
            </a:r>
            <a:r>
              <a:rPr lang="en-BE" dirty="0" err="1"/>
              <a:t>niet</a:t>
            </a:r>
            <a:r>
              <a:rPr lang="en-BE" dirty="0"/>
              <a:t> </a:t>
            </a:r>
            <a:r>
              <a:rPr lang="en-BE" dirty="0" err="1"/>
              <a:t>matuur</a:t>
            </a:r>
            <a:r>
              <a:rPr lang="en-BE" dirty="0"/>
              <a:t> op </a:t>
            </a:r>
            <a:r>
              <a:rPr lang="en-BE" dirty="0" err="1"/>
              <a:t>deze</a:t>
            </a:r>
            <a:r>
              <a:rPr lang="en-BE" dirty="0"/>
              <a:t> </a:t>
            </a:r>
            <a:r>
              <a:rPr lang="en-BE" dirty="0" err="1"/>
              <a:t>hoge</a:t>
            </a:r>
            <a:r>
              <a:rPr lang="en-BE" dirty="0"/>
              <a:t> </a:t>
            </a:r>
            <a:r>
              <a:rPr lang="en-BE" dirty="0" err="1"/>
              <a:t>temperatuur,niet</a:t>
            </a:r>
            <a:r>
              <a:rPr lang="en-BE" dirty="0"/>
              <a:t> </a:t>
            </a:r>
            <a:r>
              <a:rPr lang="en-BE" dirty="0" err="1"/>
              <a:t>wachten</a:t>
            </a:r>
            <a:r>
              <a:rPr lang="en-BE" dirty="0"/>
              <a:t> ,nu al </a:t>
            </a:r>
            <a:r>
              <a:rPr lang="en-BE" dirty="0" err="1"/>
              <a:t>inzetten</a:t>
            </a:r>
            <a:r>
              <a:rPr lang="en-BE" dirty="0"/>
              <a:t> op </a:t>
            </a:r>
            <a:r>
              <a:rPr lang="en-BE" dirty="0" err="1"/>
              <a:t>elektrificatie,hybride</a:t>
            </a:r>
            <a:r>
              <a:rPr lang="en-BE" dirty="0"/>
              <a:t> </a:t>
            </a:r>
            <a:r>
              <a:rPr lang="en-BE" dirty="0" err="1"/>
              <a:t>ketels</a:t>
            </a:r>
            <a:r>
              <a:rPr lang="en-BE" dirty="0"/>
              <a:t> direct </a:t>
            </a:r>
            <a:r>
              <a:rPr lang="en-BE" dirty="0" err="1"/>
              <a:t>inzetbaar</a:t>
            </a:r>
            <a:r>
              <a:rPr lang="en-BE" dirty="0"/>
              <a:t>,</a:t>
            </a:r>
            <a:endParaRPr lang="nl-NL" dirty="0"/>
          </a:p>
        </p:txBody>
      </p:sp>
      <p:sp>
        <p:nvSpPr>
          <p:cNvPr id="4" name="Slide Number Placeholder 3"/>
          <p:cNvSpPr>
            <a:spLocks noGrp="1"/>
          </p:cNvSpPr>
          <p:nvPr>
            <p:ph type="sldNum" sz="quarter" idx="5"/>
          </p:nvPr>
        </p:nvSpPr>
        <p:spPr/>
        <p:txBody>
          <a:bodyPr/>
          <a:lstStyle/>
          <a:p>
            <a:fld id="{AC9FA888-6289-4560-AE41-69A67500575B}" type="slidenum">
              <a:rPr lang="en-GB" smtClean="0"/>
              <a:t>18</a:t>
            </a:fld>
            <a:endParaRPr lang="en-GB"/>
          </a:p>
        </p:txBody>
      </p:sp>
    </p:spTree>
    <p:extLst>
      <p:ext uri="{BB962C8B-B14F-4D97-AF65-F5344CB8AC3E}">
        <p14:creationId xmlns:p14="http://schemas.microsoft.com/office/powerpoint/2010/main" val="91147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C9FA888-6289-4560-AE41-69A67500575B}" type="slidenum">
              <a:rPr lang="en-GB" smtClean="0"/>
              <a:t>19</a:t>
            </a:fld>
            <a:endParaRPr lang="en-GB"/>
          </a:p>
        </p:txBody>
      </p:sp>
    </p:spTree>
    <p:extLst>
      <p:ext uri="{BB962C8B-B14F-4D97-AF65-F5344CB8AC3E}">
        <p14:creationId xmlns:p14="http://schemas.microsoft.com/office/powerpoint/2010/main" val="49656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Grafiek met de </a:t>
            </a:r>
            <a:r>
              <a:rPr lang="nl-NL" err="1"/>
              <a:t>belastingsprofielen</a:t>
            </a:r>
            <a:r>
              <a:rPr lang="nl-NL"/>
              <a:t> </a:t>
            </a:r>
            <a:r>
              <a:rPr lang="nl-NL" err="1"/>
              <a:t>ifv</a:t>
            </a:r>
            <a:r>
              <a:rPr lang="nl-NL"/>
              <a:t> tijd elektriciteit, stoom, ijswater, HWSG</a:t>
            </a:r>
          </a:p>
        </p:txBody>
      </p:sp>
      <p:sp>
        <p:nvSpPr>
          <p:cNvPr id="4" name="Slide Number Placeholder 3"/>
          <p:cNvSpPr>
            <a:spLocks noGrp="1"/>
          </p:cNvSpPr>
          <p:nvPr>
            <p:ph type="sldNum" sz="quarter" idx="5"/>
          </p:nvPr>
        </p:nvSpPr>
        <p:spPr/>
        <p:txBody>
          <a:bodyPr/>
          <a:lstStyle/>
          <a:p>
            <a:fld id="{AC9FA888-6289-4560-AE41-69A67500575B}" type="slidenum">
              <a:rPr lang="en-GB" smtClean="0"/>
              <a:t>23</a:t>
            </a:fld>
            <a:endParaRPr lang="en-GB"/>
          </a:p>
        </p:txBody>
      </p:sp>
    </p:spTree>
    <p:extLst>
      <p:ext uri="{BB962C8B-B14F-4D97-AF65-F5344CB8AC3E}">
        <p14:creationId xmlns:p14="http://schemas.microsoft.com/office/powerpoint/2010/main" val="219836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C9FA888-6289-4560-AE41-69A67500575B}" type="slidenum">
              <a:rPr lang="en-GB" smtClean="0"/>
              <a:t>24</a:t>
            </a:fld>
            <a:endParaRPr lang="en-GB"/>
          </a:p>
        </p:txBody>
      </p:sp>
    </p:spTree>
    <p:extLst>
      <p:ext uri="{BB962C8B-B14F-4D97-AF65-F5344CB8AC3E}">
        <p14:creationId xmlns:p14="http://schemas.microsoft.com/office/powerpoint/2010/main" val="1382394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61D49-1E65-43EF-96C6-670E57051D3F}"/>
              </a:ext>
            </a:extLst>
          </p:cNvPr>
          <p:cNvSpPr/>
          <p:nvPr userDrawn="1"/>
        </p:nvSpPr>
        <p:spPr>
          <a:xfrm>
            <a:off x="1" y="0"/>
            <a:ext cx="12192000" cy="6857999"/>
          </a:xfrm>
          <a:prstGeom prst="rect">
            <a:avLst/>
          </a:prstGeom>
          <a:solidFill>
            <a:srgbClr val="0026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 beverage&#10;&#10;Description automatically generated">
            <a:extLst>
              <a:ext uri="{FF2B5EF4-FFF2-40B4-BE49-F238E27FC236}">
                <a16:creationId xmlns:a16="http://schemas.microsoft.com/office/drawing/2014/main" id="{09FA027C-8923-44D2-B039-5EE3FE5D3415}"/>
              </a:ext>
            </a:extLst>
          </p:cNvPr>
          <p:cNvPicPr>
            <a:picLocks noChangeAspect="1"/>
          </p:cNvPicPr>
          <p:nvPr userDrawn="1"/>
        </p:nvPicPr>
        <p:blipFill>
          <a:blip cstate="screen">
            <a:extLst>
              <a:ext uri="{28A0092B-C50C-407E-A947-70E740481C1C}">
                <a14:useLocalDpi xmlns:a14="http://schemas.microsoft.com/office/drawing/2010/main"/>
              </a:ext>
            </a:extLst>
          </a:blip>
          <a:srcRect l="20261" t="1768" r="29377" b="5492"/>
          <a:stretch>
            <a:fillRect/>
          </a:stretch>
        </p:blipFill>
        <p:spPr>
          <a:xfrm>
            <a:off x="6096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4" name="Picture 3" descr="A picture containing tree, electronics, person, outdoor&#10;&#10;Description automatically generated">
            <a:extLst>
              <a:ext uri="{FF2B5EF4-FFF2-40B4-BE49-F238E27FC236}">
                <a16:creationId xmlns:a16="http://schemas.microsoft.com/office/drawing/2014/main" id="{3E935661-9A8E-4DC7-A700-CB95EFD54118}"/>
              </a:ext>
            </a:extLst>
          </p:cNvPr>
          <p:cNvPicPr>
            <a:picLocks noChangeAspect="1"/>
          </p:cNvPicPr>
          <p:nvPr userDrawn="1"/>
        </p:nvPicPr>
        <p:blipFill rotWithShape="1">
          <a:blip cstate="screen">
            <a:extLst>
              <a:ext uri="{28A0092B-C50C-407E-A947-70E740481C1C}">
                <a14:useLocalDpi xmlns:a14="http://schemas.microsoft.com/office/drawing/2010/main"/>
              </a:ext>
            </a:extLst>
          </a:blip>
          <a:srcRect l="42038" t="1080" r="22845" b="3335"/>
          <a:stretch/>
        </p:blipFill>
        <p:spPr>
          <a:xfrm>
            <a:off x="9144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5" name="Picture 4" descr="A picture containing text, person, bottle&#10;&#10;Description automatically generated">
            <a:extLst>
              <a:ext uri="{FF2B5EF4-FFF2-40B4-BE49-F238E27FC236}">
                <a16:creationId xmlns:a16="http://schemas.microsoft.com/office/drawing/2014/main" id="{A64D5F30-9A0C-482C-9E04-51BBDFC1AE90}"/>
              </a:ext>
            </a:extLst>
          </p:cNvPr>
          <p:cNvPicPr>
            <a:picLocks noChangeAspect="1"/>
          </p:cNvPicPr>
          <p:nvPr userDrawn="1"/>
        </p:nvPicPr>
        <p:blipFill rotWithShape="1">
          <a:blip>
            <a:extLst>
              <a:ext uri="{28A0092B-C50C-407E-A947-70E740481C1C}">
                <a14:useLocalDpi xmlns:a14="http://schemas.microsoft.com/office/drawing/2010/main"/>
              </a:ext>
            </a:extLst>
          </a:blip>
          <a:srcRect l="63427" t="7585" r="20393" b="56207"/>
          <a:stretch/>
        </p:blipFill>
        <p:spPr>
          <a:xfrm>
            <a:off x="3048000" y="0"/>
            <a:ext cx="3048000" cy="6857999"/>
          </a:xfrm>
          <a:custGeom>
            <a:avLst/>
            <a:gdLst>
              <a:gd name="connsiteX0" fmla="*/ 0 w 3048000"/>
              <a:gd name="connsiteY0" fmla="*/ 0 h 6857999"/>
              <a:gd name="connsiteX1" fmla="*/ 3048000 w 3048000"/>
              <a:gd name="connsiteY1" fmla="*/ 0 h 6857999"/>
              <a:gd name="connsiteX2" fmla="*/ 3048000 w 3048000"/>
              <a:gd name="connsiteY2" fmla="*/ 6857999 h 6857999"/>
              <a:gd name="connsiteX3" fmla="*/ 0 w 3048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3048000" h="6857999">
                <a:moveTo>
                  <a:pt x="0" y="0"/>
                </a:moveTo>
                <a:lnTo>
                  <a:pt x="3048000" y="0"/>
                </a:lnTo>
                <a:lnTo>
                  <a:pt x="3048000" y="6857999"/>
                </a:lnTo>
                <a:lnTo>
                  <a:pt x="0" y="6857999"/>
                </a:lnTo>
                <a:close/>
              </a:path>
            </a:pathLst>
          </a:custGeom>
        </p:spPr>
      </p:pic>
      <p:pic>
        <p:nvPicPr>
          <p:cNvPr id="6" name="Picture 5" descr="A picture containing website&#10;&#10;Description automatically generated">
            <a:extLst>
              <a:ext uri="{FF2B5EF4-FFF2-40B4-BE49-F238E27FC236}">
                <a16:creationId xmlns:a16="http://schemas.microsoft.com/office/drawing/2014/main" id="{52714BB2-0AD6-4B10-A5E4-2AAB42841A77}"/>
              </a:ext>
            </a:extLst>
          </p:cNvPr>
          <p:cNvPicPr>
            <a:picLocks noChangeAspect="1"/>
          </p:cNvPicPr>
          <p:nvPr userDrawn="1"/>
        </p:nvPicPr>
        <p:blipFill>
          <a:blip cstate="screen">
            <a:extLst>
              <a:ext uri="{28A0092B-C50C-407E-A947-70E740481C1C}">
                <a14:useLocalDpi xmlns:a14="http://schemas.microsoft.com/office/drawing/2010/main"/>
              </a:ext>
            </a:extLst>
          </a:blip>
          <a:srcRect l="15765" t="6107" r="61412" b="17863"/>
          <a:stretch>
            <a:fillRect/>
          </a:stretch>
        </p:blipFill>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7" name="Picture 6" descr="A picture containing person, table, sitting, indoor&#10;&#10;Description automatically generated">
            <a:extLst>
              <a:ext uri="{FF2B5EF4-FFF2-40B4-BE49-F238E27FC236}">
                <a16:creationId xmlns:a16="http://schemas.microsoft.com/office/drawing/2014/main" id="{6CE4BBFF-C9A1-4B32-81AA-A2ECB6153BC3}"/>
              </a:ext>
            </a:extLst>
          </p:cNvPr>
          <p:cNvPicPr>
            <a:picLocks noChangeAspect="1"/>
          </p:cNvPicPr>
          <p:nvPr userDrawn="1"/>
        </p:nvPicPr>
        <p:blipFill>
          <a:blip cstate="screen">
            <a:extLst>
              <a:ext uri="{28A0092B-C50C-407E-A947-70E740481C1C}">
                <a14:useLocalDpi xmlns:a14="http://schemas.microsoft.com/office/drawing/2010/main"/>
              </a:ext>
            </a:extLst>
          </a:blip>
          <a:srcRect l="7762" t="3253" r="29965" b="3514"/>
          <a:stretch>
            <a:fillRect/>
          </a:stretch>
        </p:blipFill>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8" name="Picture 7" descr="A picture containing person, outdoor, people&#10;&#10;Description automatically generated">
            <a:extLst>
              <a:ext uri="{FF2B5EF4-FFF2-40B4-BE49-F238E27FC236}">
                <a16:creationId xmlns:a16="http://schemas.microsoft.com/office/drawing/2014/main" id="{A926C321-7C3D-417D-9161-9B8FDB9FC518}"/>
              </a:ext>
            </a:extLst>
          </p:cNvPr>
          <p:cNvPicPr>
            <a:picLocks noChangeAspect="1"/>
          </p:cNvPicPr>
          <p:nvPr userDrawn="1"/>
        </p:nvPicPr>
        <p:blipFill>
          <a:blip>
            <a:extLst>
              <a:ext uri="{28A0092B-C50C-407E-A947-70E740481C1C}">
                <a14:useLocalDpi xmlns:a14="http://schemas.microsoft.com/office/drawing/2010/main"/>
              </a:ext>
            </a:extLst>
          </a:blip>
          <a:srcRect l="23826" t="6659" r="50500" b="6659"/>
          <a:stretch>
            <a:fillRect/>
          </a:stretch>
        </p:blipFill>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9" name="Picture 8" descr="A picture containing coffee, breakfast, meal&#10;&#10;Description automatically generated">
            <a:extLst>
              <a:ext uri="{FF2B5EF4-FFF2-40B4-BE49-F238E27FC236}">
                <a16:creationId xmlns:a16="http://schemas.microsoft.com/office/drawing/2014/main" id="{ED0C79B8-DF73-42AD-9844-5CC7C3D03AAA}"/>
              </a:ext>
            </a:extLst>
          </p:cNvPr>
          <p:cNvPicPr>
            <a:picLocks noChangeAspect="1"/>
          </p:cNvPicPr>
          <p:nvPr userDrawn="1"/>
        </p:nvPicPr>
        <p:blipFill>
          <a:blip cstate="screen">
            <a:extLst>
              <a:ext uri="{28A0092B-C50C-407E-A947-70E740481C1C}">
                <a14:useLocalDpi xmlns:a14="http://schemas.microsoft.com/office/drawing/2010/main"/>
              </a:ext>
            </a:extLst>
          </a:blip>
          <a:srcRect l="30701" t="3213" r="38598" b="4684"/>
          <a:stretch>
            <a:fillRect/>
          </a:stretch>
        </p:blipFill>
        <p:spPr>
          <a:xfrm>
            <a:off x="6096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10" name="Picture 9" descr="A picture containing text&#10;&#10;Description automatically generated">
            <a:extLst>
              <a:ext uri="{FF2B5EF4-FFF2-40B4-BE49-F238E27FC236}">
                <a16:creationId xmlns:a16="http://schemas.microsoft.com/office/drawing/2014/main" id="{1D08C949-713A-4E41-9D3B-6A159C3D7A77}"/>
              </a:ext>
            </a:extLst>
          </p:cNvPr>
          <p:cNvPicPr>
            <a:picLocks noChangeAspect="1"/>
          </p:cNvPicPr>
          <p:nvPr userDrawn="1"/>
        </p:nvPicPr>
        <p:blipFill>
          <a:blip>
            <a:extLst>
              <a:ext uri="{28A0092B-C50C-407E-A947-70E740481C1C}">
                <a14:useLocalDpi xmlns:a14="http://schemas.microsoft.com/office/drawing/2010/main"/>
              </a:ext>
            </a:extLst>
          </a:blip>
          <a:srcRect l="28397" t="1548" r="10478" b="1548"/>
          <a:stretch>
            <a:fillRect/>
          </a:stretch>
        </p:blipFill>
        <p:spPr>
          <a:xfrm>
            <a:off x="9144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11" name="Picture 10" descr="A picture containing cup, food, drink, beverage&#10;&#10;Description automatically generated">
            <a:extLst>
              <a:ext uri="{FF2B5EF4-FFF2-40B4-BE49-F238E27FC236}">
                <a16:creationId xmlns:a16="http://schemas.microsoft.com/office/drawing/2014/main" id="{8095D708-0E2A-4BB8-82DD-A9B06BE87825}"/>
              </a:ext>
            </a:extLst>
          </p:cNvPr>
          <p:cNvPicPr>
            <a:picLocks noChangeAspect="1"/>
          </p:cNvPicPr>
          <p:nvPr userDrawn="1"/>
        </p:nvPicPr>
        <p:blipFill rotWithShape="1">
          <a:blip cstate="screen">
            <a:extLst>
              <a:ext uri="{28A0092B-C50C-407E-A947-70E740481C1C}">
                <a14:useLocalDpi xmlns:a14="http://schemas.microsoft.com/office/drawing/2010/main"/>
              </a:ext>
            </a:extLst>
          </a:blip>
          <a:srcRect l="59223" r="11113"/>
          <a:stretch/>
        </p:blipFill>
        <p:spPr>
          <a:xfrm>
            <a:off x="6096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12" name="Picture 11" descr="A picture containing text, bottle, beverage, fruit drink&#10;&#10;Description automatically generated">
            <a:extLst>
              <a:ext uri="{FF2B5EF4-FFF2-40B4-BE49-F238E27FC236}">
                <a16:creationId xmlns:a16="http://schemas.microsoft.com/office/drawing/2014/main" id="{197A0202-FF09-4E84-AA09-A18E457F710E}"/>
              </a:ext>
            </a:extLst>
          </p:cNvPr>
          <p:cNvPicPr>
            <a:picLocks noChangeAspect="1"/>
          </p:cNvPicPr>
          <p:nvPr userDrawn="1"/>
        </p:nvPicPr>
        <p:blipFill rotWithShape="1">
          <a:blip>
            <a:extLst>
              <a:ext uri="{28A0092B-C50C-407E-A947-70E740481C1C}">
                <a14:useLocalDpi xmlns:a14="http://schemas.microsoft.com/office/drawing/2010/main"/>
              </a:ext>
            </a:extLst>
          </a:blip>
          <a:srcRect l="51302" t="4484" r="30039" b="7452"/>
          <a:stretch/>
        </p:blipFill>
        <p:spPr>
          <a:xfrm>
            <a:off x="9144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13" name="Picture 12" descr="A picture containing indoor, fruit, counter, orange&#10;&#10;Description automatically generated">
            <a:extLst>
              <a:ext uri="{FF2B5EF4-FFF2-40B4-BE49-F238E27FC236}">
                <a16:creationId xmlns:a16="http://schemas.microsoft.com/office/drawing/2014/main" id="{70F947CE-AC24-4621-8F15-1BFE5D11ADBD}"/>
              </a:ext>
            </a:extLst>
          </p:cNvPr>
          <p:cNvPicPr>
            <a:picLocks noChangeAspect="1"/>
          </p:cNvPicPr>
          <p:nvPr userDrawn="1"/>
        </p:nvPicPr>
        <p:blipFill rotWithShape="1">
          <a:blip cstate="screen">
            <a:extLst>
              <a:ext uri="{28A0092B-C50C-407E-A947-70E740481C1C}">
                <a14:useLocalDpi xmlns:a14="http://schemas.microsoft.com/office/drawing/2010/main"/>
              </a:ext>
            </a:extLst>
          </a:blip>
          <a:srcRect l="37645" t="3049" r="38765" b="2590"/>
          <a:stretch/>
        </p:blipFill>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pic>
        <p:nvPicPr>
          <p:cNvPr id="14" name="Picture 13" descr="A picture containing text, person, bottle&#10;&#10;Description automatically generated">
            <a:extLst>
              <a:ext uri="{FF2B5EF4-FFF2-40B4-BE49-F238E27FC236}">
                <a16:creationId xmlns:a16="http://schemas.microsoft.com/office/drawing/2014/main" id="{7F9A9FDE-87F4-4C06-96C6-A5AD9AD321C9}"/>
              </a:ext>
            </a:extLst>
          </p:cNvPr>
          <p:cNvPicPr>
            <a:picLocks noChangeAspect="1"/>
          </p:cNvPicPr>
          <p:nvPr userDrawn="1"/>
        </p:nvPicPr>
        <p:blipFill rotWithShape="1">
          <a:blip>
            <a:extLst>
              <a:ext uri="{28A0092B-C50C-407E-A947-70E740481C1C}">
                <a14:useLocalDpi xmlns:a14="http://schemas.microsoft.com/office/drawing/2010/main"/>
              </a:ext>
            </a:extLst>
          </a:blip>
          <a:srcRect l="4378" t="1692" r="70277" b="41592"/>
          <a:stretch/>
        </p:blipFill>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pic>
      <p:sp>
        <p:nvSpPr>
          <p:cNvPr id="15" name="Rectangle 14">
            <a:extLst>
              <a:ext uri="{FF2B5EF4-FFF2-40B4-BE49-F238E27FC236}">
                <a16:creationId xmlns:a16="http://schemas.microsoft.com/office/drawing/2014/main" id="{4C278000-7E27-428E-9372-35CDEECBB1EB}"/>
              </a:ext>
            </a:extLst>
          </p:cNvPr>
          <p:cNvSpPr/>
          <p:nvPr userDrawn="1"/>
        </p:nvSpPr>
        <p:spPr>
          <a:xfrm>
            <a:off x="0" y="0"/>
            <a:ext cx="3048000" cy="6858000"/>
          </a:xfrm>
          <a:prstGeom prst="rect">
            <a:avLst/>
          </a:prstGeom>
          <a:solidFill>
            <a:srgbClr val="002677"/>
          </a:solidFill>
          <a:ln>
            <a:solidFill>
              <a:srgbClr val="002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2A32C17-1F58-4D48-97E6-DF1BBF81FF93}"/>
              </a:ext>
            </a:extLst>
          </p:cNvPr>
          <p:cNvSpPr/>
          <p:nvPr userDrawn="1"/>
        </p:nvSpPr>
        <p:spPr>
          <a:xfrm>
            <a:off x="3048000" y="0"/>
            <a:ext cx="3048000" cy="6858000"/>
          </a:xfrm>
          <a:prstGeom prst="rect">
            <a:avLst/>
          </a:prstGeom>
          <a:solidFill>
            <a:srgbClr val="002677"/>
          </a:solidFill>
          <a:ln>
            <a:solidFill>
              <a:srgbClr val="002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064C709-6916-4AC5-8A0E-BE9BB2E82B13}"/>
              </a:ext>
            </a:extLst>
          </p:cNvPr>
          <p:cNvSpPr/>
          <p:nvPr userDrawn="1"/>
        </p:nvSpPr>
        <p:spPr>
          <a:xfrm>
            <a:off x="6096000" y="0"/>
            <a:ext cx="3048000" cy="6858000"/>
          </a:xfrm>
          <a:prstGeom prst="rect">
            <a:avLst/>
          </a:prstGeom>
          <a:solidFill>
            <a:srgbClr val="002677"/>
          </a:solidFill>
          <a:ln>
            <a:solidFill>
              <a:srgbClr val="002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AB42A3-D517-4C72-8449-C5D5949C458C}"/>
              </a:ext>
            </a:extLst>
          </p:cNvPr>
          <p:cNvSpPr/>
          <p:nvPr userDrawn="1"/>
        </p:nvSpPr>
        <p:spPr>
          <a:xfrm>
            <a:off x="9144000" y="0"/>
            <a:ext cx="3048000" cy="6858000"/>
          </a:xfrm>
          <a:prstGeom prst="rect">
            <a:avLst/>
          </a:prstGeom>
          <a:solidFill>
            <a:srgbClr val="002677"/>
          </a:solidFill>
          <a:ln>
            <a:solidFill>
              <a:srgbClr val="002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9398EEDD-894C-44EF-9AF8-9D0FFCE55779}"/>
              </a:ext>
            </a:extLst>
          </p:cNvPr>
          <p:cNvCxnSpPr>
            <a:cxnSpLocks/>
          </p:cNvCxnSpPr>
          <p:nvPr userDrawn="1"/>
        </p:nvCxnSpPr>
        <p:spPr>
          <a:xfrm>
            <a:off x="1914618" y="3781887"/>
            <a:ext cx="83627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090F2D50-55B2-9662-8244-A0427F6B4722}"/>
              </a:ext>
            </a:extLst>
          </p:cNvPr>
          <p:cNvSpPr>
            <a:spLocks noGrp="1"/>
          </p:cNvSpPr>
          <p:nvPr>
            <p:ph type="title" hasCustomPrompt="1"/>
          </p:nvPr>
        </p:nvSpPr>
        <p:spPr>
          <a:xfrm>
            <a:off x="1914618" y="4782335"/>
            <a:ext cx="8362766" cy="440129"/>
          </a:xfrm>
        </p:spPr>
        <p:txBody>
          <a:bodyPr anchor="t">
            <a:noAutofit/>
          </a:bodyPr>
          <a:lstStyle>
            <a:lvl1pPr marL="0" algn="ctr"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INSERT TITLE</a:t>
            </a:r>
            <a:endParaRPr lang="en-GB"/>
          </a:p>
        </p:txBody>
      </p:sp>
      <p:pic>
        <p:nvPicPr>
          <p:cNvPr id="20" name="Image 19" descr="Une image contenant texte, logo, Graphique, Police&#10;&#10;Description générée automatiquement">
            <a:extLst>
              <a:ext uri="{FF2B5EF4-FFF2-40B4-BE49-F238E27FC236}">
                <a16:creationId xmlns:a16="http://schemas.microsoft.com/office/drawing/2014/main" id="{EAF21150-A81D-4F10-E028-5A1CD54EF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0461" y="1349163"/>
            <a:ext cx="4791075" cy="2084010"/>
          </a:xfrm>
          <a:prstGeom prst="rect">
            <a:avLst/>
          </a:prstGeom>
        </p:spPr>
      </p:pic>
    </p:spTree>
    <p:extLst>
      <p:ext uri="{BB962C8B-B14F-4D97-AF65-F5344CB8AC3E}">
        <p14:creationId xmlns:p14="http://schemas.microsoft.com/office/powerpoint/2010/main" val="4168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50"/>
                                        <p:tgtEl>
                                          <p:spTgt spid="17"/>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50"/>
                                        <p:tgtEl>
                                          <p:spTgt spid="18"/>
                                        </p:tgtEl>
                                      </p:cBhvr>
                                    </p:animEffect>
                                  </p:childTnLst>
                                </p:cTn>
                              </p:par>
                              <p:par>
                                <p:cTn id="52" presetID="53" presetClass="entr" presetSubtype="16"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w/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18" name="Text Placeholder 7">
            <a:extLst>
              <a:ext uri="{FF2B5EF4-FFF2-40B4-BE49-F238E27FC236}">
                <a16:creationId xmlns:a16="http://schemas.microsoft.com/office/drawing/2014/main" id="{95C701E8-C112-4945-8E4F-85E564BE38BA}"/>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7507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qua: Content w/Image L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3A929-6C53-4EEC-9706-5974B2399818}"/>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BCF42F56-59B7-4693-AF3B-AB157CFC441A}"/>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1EB57AEC-169C-42AD-976D-69B012F51A16}"/>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274725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qua: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1"/>
            <a:ext cx="5292000" cy="2344251"/>
          </a:xfrm>
        </p:spPr>
        <p:txBody>
          <a:bodyPr tIns="0" bIns="0"/>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1"/>
            <a:ext cx="5290264" cy="2344251"/>
          </a:xfrm>
        </p:spPr>
        <p:txBody>
          <a:bodyPr tIns="0" bIns="0"/>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AC169F7A-520F-4751-B278-327F568940AB}"/>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18657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qua: Text w/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Content Placeholder 2">
            <a:extLst>
              <a:ext uri="{FF2B5EF4-FFF2-40B4-BE49-F238E27FC236}">
                <a16:creationId xmlns:a16="http://schemas.microsoft.com/office/drawing/2014/main" id="{211E6F76-79DC-AC0D-FC65-F8FE2CDA2769}"/>
              </a:ext>
            </a:extLst>
          </p:cNvPr>
          <p:cNvSpPr>
            <a:spLocks noGrp="1"/>
          </p:cNvSpPr>
          <p:nvPr>
            <p:ph sz="half" idx="1"/>
          </p:nvPr>
        </p:nvSpPr>
        <p:spPr>
          <a:xfrm>
            <a:off x="587375" y="1700212"/>
            <a:ext cx="4899025"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9">
            <a:extLst>
              <a:ext uri="{FF2B5EF4-FFF2-40B4-BE49-F238E27FC236}">
                <a16:creationId xmlns:a16="http://schemas.microsoft.com/office/drawing/2014/main" id="{2794BF33-D0E2-473C-39D4-381A5F5E67D4}"/>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2" name="Text Placeholder 7">
            <a:extLst>
              <a:ext uri="{FF2B5EF4-FFF2-40B4-BE49-F238E27FC236}">
                <a16:creationId xmlns:a16="http://schemas.microsoft.com/office/drawing/2014/main" id="{C8D82E63-582B-3B7B-0E45-008285978859}"/>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141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qua: Fu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Picture Placeholder 9">
            <a:extLst>
              <a:ext uri="{FF2B5EF4-FFF2-40B4-BE49-F238E27FC236}">
                <a16:creationId xmlns:a16="http://schemas.microsoft.com/office/drawing/2014/main" id="{2794BF33-D0E2-473C-39D4-381A5F5E67D4}"/>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347273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qua: Statement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2861C-7177-4795-9955-3F4126FBABAB}"/>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bg1"/>
                </a:solidFill>
              </a:defRPr>
            </a:lvl1pPr>
            <a:lvl2pPr>
              <a:defRPr sz="1800">
                <a:solidFill>
                  <a:schemeClr val="bg1"/>
                </a:solidFill>
              </a:defRPr>
            </a:lvl2pPr>
            <a:lvl3pPr marL="177800" indent="-177800">
              <a:buFont typeface="Oswald Light" pitchFamily="2" charset="0"/>
              <a:buChar char="-"/>
              <a:defRPr sz="1400" i="1">
                <a:solidFill>
                  <a:schemeClr val="bg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sp>
        <p:nvSpPr>
          <p:cNvPr id="9" name="Picture Placeholder 9">
            <a:extLst>
              <a:ext uri="{FF2B5EF4-FFF2-40B4-BE49-F238E27FC236}">
                <a16:creationId xmlns:a16="http://schemas.microsoft.com/office/drawing/2014/main" id="{91915660-2832-4E29-9469-5E27F733CE44}"/>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pic>
        <p:nvPicPr>
          <p:cNvPr id="13" name="Picture 12">
            <a:extLst>
              <a:ext uri="{FF2B5EF4-FFF2-40B4-BE49-F238E27FC236}">
                <a16:creationId xmlns:a16="http://schemas.microsoft.com/office/drawing/2014/main" id="{C9B6B88C-CE73-EA55-9585-785171938FD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3189" y="6472591"/>
            <a:ext cx="1916476" cy="380557"/>
          </a:xfrm>
          <a:prstGeom prst="rect">
            <a:avLst/>
          </a:prstGeom>
        </p:spPr>
      </p:pic>
    </p:spTree>
    <p:extLst>
      <p:ext uri="{BB962C8B-B14F-4D97-AF65-F5344CB8AC3E}">
        <p14:creationId xmlns:p14="http://schemas.microsoft.com/office/powerpoint/2010/main" val="23645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qua: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9556F-9663-440B-8FF7-E00D97A0F2E6}"/>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8" name="Text Placeholder 7">
            <a:extLst>
              <a:ext uri="{FF2B5EF4-FFF2-40B4-BE49-F238E27FC236}">
                <a16:creationId xmlns:a16="http://schemas.microsoft.com/office/drawing/2014/main" id="{3C09418C-A12E-45EB-A5DB-A843737768A2}"/>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3351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Aqua: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38280-A95E-43E5-9E98-B1220CC30D37}"/>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30312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range: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87D126-6A93-0D5B-FBE3-3EE48CF9EBB5}"/>
              </a:ext>
            </a:extLst>
          </p:cNvPr>
          <p:cNvSpPr/>
          <p:nvPr userDrawn="1"/>
        </p:nvSpPr>
        <p:spPr>
          <a:xfrm>
            <a:off x="5611293" y="0"/>
            <a:ext cx="946527" cy="6858001"/>
          </a:xfrm>
          <a:prstGeom prst="rect">
            <a:avLst/>
          </a:prstGeom>
          <a:solidFill>
            <a:schemeClr val="accent6">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p>
        </p:txBody>
      </p:sp>
      <p:sp>
        <p:nvSpPr>
          <p:cNvPr id="14" name="Rectangle 13">
            <a:extLst>
              <a:ext uri="{FF2B5EF4-FFF2-40B4-BE49-F238E27FC236}">
                <a16:creationId xmlns:a16="http://schemas.microsoft.com/office/drawing/2014/main" id="{F547F545-B822-63F8-64E2-95C02033C09D}"/>
              </a:ext>
            </a:extLst>
          </p:cNvPr>
          <p:cNvSpPr/>
          <p:nvPr userDrawn="1"/>
        </p:nvSpPr>
        <p:spPr>
          <a:xfrm>
            <a:off x="0" y="-1"/>
            <a:ext cx="5629940"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Picture Placeholder 6">
            <a:extLst>
              <a:ext uri="{FF2B5EF4-FFF2-40B4-BE49-F238E27FC236}">
                <a16:creationId xmlns:a16="http://schemas.microsoft.com/office/drawing/2014/main" id="{64A69F4F-D283-90F0-373E-03EE63CDFA46}"/>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
        <p:nvSpPr>
          <p:cNvPr id="10" name="Rectangle 9">
            <a:extLst>
              <a:ext uri="{FF2B5EF4-FFF2-40B4-BE49-F238E27FC236}">
                <a16:creationId xmlns:a16="http://schemas.microsoft.com/office/drawing/2014/main" id="{4E6B6F85-89FE-4CF7-88EE-24290BA4D67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6"/>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6"/>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48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12A52E97-A258-8645-873A-FBD66BD5B8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182258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Orange: Wave Divider Slide">
    <p:bg>
      <p:bgPr>
        <a:solidFill>
          <a:schemeClr val="accent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6B6F85-89FE-4CF7-88EE-24290BA4D67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6"/>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6"/>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Picture Placeholder 13">
            <a:extLst>
              <a:ext uri="{FF2B5EF4-FFF2-40B4-BE49-F238E27FC236}">
                <a16:creationId xmlns:a16="http://schemas.microsoft.com/office/drawing/2014/main" id="{C6801684-AC45-4B01-D88B-4A11373A5210}"/>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pic>
        <p:nvPicPr>
          <p:cNvPr id="3" name="Picture 9">
            <a:extLst>
              <a:ext uri="{FF2B5EF4-FFF2-40B4-BE49-F238E27FC236}">
                <a16:creationId xmlns:a16="http://schemas.microsoft.com/office/drawing/2014/main" id="{7DB12ADD-FFA6-5123-0248-CD90230A18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7533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range: Full Colour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6B6F85-89FE-4CF7-88EE-24290BA4D67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6"/>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6"/>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68DC748B-9B9B-5DC6-4FC0-4026B656B7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173147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lstStyle/>
          <a:p>
            <a:fld id="{B5F9A4F6-7BA3-4126-88A5-A8B8CE7104E5}" type="slidenum">
              <a:rPr lang="en-GB" smtClean="0"/>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78EE53C2-0BAA-4E0F-8038-B1B0A53B71F0}"/>
              </a:ext>
            </a:extLst>
          </p:cNvPr>
          <p:cNvSpPr>
            <a:spLocks noGrp="1"/>
          </p:cNvSpPr>
          <p:nvPr>
            <p:ph type="body" sz="quarter" idx="13"/>
          </p:nvPr>
        </p:nvSpPr>
        <p:spPr>
          <a:xfrm>
            <a:off x="587374" y="413912"/>
            <a:ext cx="10839600" cy="1286301"/>
          </a:xfrm>
        </p:spPr>
        <p:txBody>
          <a:bodyPr tIns="0" bIns="0"/>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52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rang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5E03CD-C729-4A03-AB34-45F67EE35180}"/>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3938194D-72CD-4A8E-8097-8D41CFB9A08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83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Aqua: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7035007" cy="4752972"/>
          </a:xfrm>
        </p:spPr>
        <p:txBody>
          <a:bodyPr t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84EEBE9A-3D62-46D5-B3CD-B7B9A211BA01}"/>
              </a:ext>
            </a:extLst>
          </p:cNvPr>
          <p:cNvSpPr>
            <a:spLocks noGrp="1"/>
          </p:cNvSpPr>
          <p:nvPr>
            <p:ph type="body" sz="quarter" idx="13"/>
          </p:nvPr>
        </p:nvSpPr>
        <p:spPr>
          <a:xfrm>
            <a:off x="587374" y="413912"/>
            <a:ext cx="7035007"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4" name="Rechthoek 3">
            <a:extLst>
              <a:ext uri="{FF2B5EF4-FFF2-40B4-BE49-F238E27FC236}">
                <a16:creationId xmlns:a16="http://schemas.microsoft.com/office/drawing/2014/main" id="{132E6F59-DB25-BA7B-F80A-D5DFDD544D40}"/>
              </a:ext>
            </a:extLst>
          </p:cNvPr>
          <p:cNvSpPr/>
          <p:nvPr userDrawn="1"/>
        </p:nvSpPr>
        <p:spPr>
          <a:xfrm>
            <a:off x="7751763" y="0"/>
            <a:ext cx="3816350" cy="6931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 Placeholder 7">
            <a:extLst>
              <a:ext uri="{FF2B5EF4-FFF2-40B4-BE49-F238E27FC236}">
                <a16:creationId xmlns:a16="http://schemas.microsoft.com/office/drawing/2014/main" id="{4AA93562-BD93-DB1E-340B-43BE9B131FE5}"/>
              </a:ext>
            </a:extLst>
          </p:cNvPr>
          <p:cNvSpPr>
            <a:spLocks noGrp="1"/>
          </p:cNvSpPr>
          <p:nvPr>
            <p:ph type="body" sz="quarter" idx="14"/>
          </p:nvPr>
        </p:nvSpPr>
        <p:spPr>
          <a:xfrm>
            <a:off x="7907735" y="399339"/>
            <a:ext cx="3517504"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3A0F26-1ECD-7A8F-0ACC-76E810DEA996}"/>
              </a:ext>
            </a:extLst>
          </p:cNvPr>
          <p:cNvSpPr>
            <a:spLocks noGrp="1"/>
          </p:cNvSpPr>
          <p:nvPr>
            <p:ph idx="15"/>
          </p:nvPr>
        </p:nvSpPr>
        <p:spPr>
          <a:xfrm>
            <a:off x="7907735" y="1700215"/>
            <a:ext cx="3517503" cy="4752972"/>
          </a:xfrm>
        </p:spPr>
        <p:txBody>
          <a:bodyPr t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86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range: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B619152F-5268-47AC-8FC6-0449076BAFD6}"/>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4403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range: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4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range: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88691E29-7613-48FA-B09A-ED0DCE7E4479}"/>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13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range: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22896554-827C-41F3-A6FD-9B831D3DB2FE}"/>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565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range: Three Column w/Imag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8C59B0D-9C51-4F26-ABF9-765CCAE55128}"/>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accent6"/>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accent6"/>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accent6"/>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9" name="Text Placeholder 7">
            <a:extLst>
              <a:ext uri="{FF2B5EF4-FFF2-40B4-BE49-F238E27FC236}">
                <a16:creationId xmlns:a16="http://schemas.microsoft.com/office/drawing/2014/main" id="{B1A37E7E-B0CA-4B72-9739-7EC9D4087EED}"/>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4214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range: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A2024A7C-36EF-4D2A-85B3-48D326F67F07}"/>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61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range: Content w/Image Po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BDA325-4463-4787-BE94-5920C86D3970}"/>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2D333206-A8E6-4D25-8E6B-88555EE31DE9}"/>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FCF64706-833B-4B6D-947A-D12EBF675A4F}"/>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359682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range: Content w/Image La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05BBD0-3AF6-4AC6-8848-4E2A04757554}"/>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3F158F32-0808-4B00-A4D4-AEA0D9F30346}"/>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FE3B9C13-49EE-4EB9-BC06-51B987A4183A}"/>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300195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mage Por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C38DB94-8B48-4E87-96D6-F838F2484B6C}"/>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9604C641-DC73-4F7A-84F5-D08557AE85DC}"/>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57374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range: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2"/>
            <a:ext cx="5292000" cy="2344250"/>
          </a:xfrm>
        </p:spPr>
        <p:txBody>
          <a:bodyPr tIns="0" bIns="0"/>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2"/>
            <a:ext cx="5290264" cy="2344250"/>
          </a:xfrm>
        </p:spPr>
        <p:txBody>
          <a:bodyPr tIns="0" bIns="0"/>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093BD8FC-750C-4FC4-99C0-AA7DA8F481E0}"/>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11238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range: Text w/ Large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DA34-3871-4E78-8552-E673FFD0968C}"/>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Content Placeholder 2">
            <a:extLst>
              <a:ext uri="{FF2B5EF4-FFF2-40B4-BE49-F238E27FC236}">
                <a16:creationId xmlns:a16="http://schemas.microsoft.com/office/drawing/2014/main" id="{458DA80B-4431-2E72-2814-29B167CB925B}"/>
              </a:ext>
            </a:extLst>
          </p:cNvPr>
          <p:cNvSpPr>
            <a:spLocks noGrp="1"/>
          </p:cNvSpPr>
          <p:nvPr>
            <p:ph sz="half" idx="1"/>
          </p:nvPr>
        </p:nvSpPr>
        <p:spPr>
          <a:xfrm>
            <a:off x="587375" y="1700212"/>
            <a:ext cx="4899025" cy="4752975"/>
          </a:xfrm>
        </p:spPr>
        <p:txBody>
          <a:bodyPr tIns="0" bIns="0">
            <a:noAutofit/>
          </a:bodyPr>
          <a:lstStyle>
            <a:lvl1pPr>
              <a:defRPr>
                <a:solidFill>
                  <a:schemeClr val="accent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DE5BB118-742C-3D96-E9CB-1C30BDA51F8D}"/>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4" name="Text Placeholder 7">
            <a:extLst>
              <a:ext uri="{FF2B5EF4-FFF2-40B4-BE49-F238E27FC236}">
                <a16:creationId xmlns:a16="http://schemas.microsoft.com/office/drawing/2014/main" id="{392534D2-0F7F-FE1F-2CC0-D9B6D00B56D2}"/>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20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range: Full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DA34-3871-4E78-8552-E673FFD0968C}"/>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3" name="Picture Placeholder 9">
            <a:extLst>
              <a:ext uri="{FF2B5EF4-FFF2-40B4-BE49-F238E27FC236}">
                <a16:creationId xmlns:a16="http://schemas.microsoft.com/office/drawing/2014/main" id="{DE5BB118-742C-3D96-E9CB-1C30BDA51F8D}"/>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27553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range: Statement &amp;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A29D8A-F35D-4E94-BD34-8742B1252002}"/>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bg1"/>
                </a:solidFill>
              </a:defRPr>
            </a:lvl1pPr>
            <a:lvl2pPr>
              <a:defRPr sz="1800">
                <a:solidFill>
                  <a:schemeClr val="bg1"/>
                </a:solidFill>
              </a:defRPr>
            </a:lvl2pPr>
            <a:lvl3pPr marL="177800" indent="-177800">
              <a:buFont typeface="Oswald Light" pitchFamily="2" charset="0"/>
              <a:buChar char="-"/>
              <a:defRPr sz="1400" i="1">
                <a:solidFill>
                  <a:schemeClr val="bg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sp>
        <p:nvSpPr>
          <p:cNvPr id="8" name="Picture Placeholder 9">
            <a:extLst>
              <a:ext uri="{FF2B5EF4-FFF2-40B4-BE49-F238E27FC236}">
                <a16:creationId xmlns:a16="http://schemas.microsoft.com/office/drawing/2014/main" id="{0B1F788D-B2EF-47D6-AD4A-7ED7F8E49833}"/>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pic>
        <p:nvPicPr>
          <p:cNvPr id="11" name="Picture 10">
            <a:extLst>
              <a:ext uri="{FF2B5EF4-FFF2-40B4-BE49-F238E27FC236}">
                <a16:creationId xmlns:a16="http://schemas.microsoft.com/office/drawing/2014/main" id="{57E30DAE-B808-0E86-9019-D3113E44ABE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3189" y="6472591"/>
            <a:ext cx="1916476" cy="380557"/>
          </a:xfrm>
          <a:prstGeom prst="rect">
            <a:avLst/>
          </a:prstGeom>
        </p:spPr>
      </p:pic>
    </p:spTree>
    <p:extLst>
      <p:ext uri="{BB962C8B-B14F-4D97-AF65-F5344CB8AC3E}">
        <p14:creationId xmlns:p14="http://schemas.microsoft.com/office/powerpoint/2010/main" val="177975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range: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0EAD5F-4457-4818-9855-8132BA3EBF7D}"/>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A11F49F8-F2D8-4DBE-87FF-5098BEDF198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25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Orange: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3D0F6B-93EC-4607-AEA8-6D4F5EFF620A}"/>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404005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AA42F1-D2E5-61CC-5581-3858B5626A22}"/>
              </a:ext>
            </a:extLst>
          </p:cNvPr>
          <p:cNvSpPr/>
          <p:nvPr userDrawn="1"/>
        </p:nvSpPr>
        <p:spPr>
          <a:xfrm>
            <a:off x="5611293" y="0"/>
            <a:ext cx="946527" cy="6858001"/>
          </a:xfrm>
          <a:prstGeom prst="rect">
            <a:avLst/>
          </a:prstGeom>
          <a:solidFill>
            <a:schemeClr val="accent5">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p>
        </p:txBody>
      </p:sp>
      <p:sp>
        <p:nvSpPr>
          <p:cNvPr id="14" name="Rectangle 13">
            <a:extLst>
              <a:ext uri="{FF2B5EF4-FFF2-40B4-BE49-F238E27FC236}">
                <a16:creationId xmlns:a16="http://schemas.microsoft.com/office/drawing/2014/main" id="{42614669-33FF-311A-49A0-CADDB8FA6BC2}"/>
              </a:ext>
            </a:extLst>
          </p:cNvPr>
          <p:cNvSpPr/>
          <p:nvPr userDrawn="1"/>
        </p:nvSpPr>
        <p:spPr>
          <a:xfrm>
            <a:off x="0" y="-1"/>
            <a:ext cx="5629940"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Picture Placeholder 6">
            <a:extLst>
              <a:ext uri="{FF2B5EF4-FFF2-40B4-BE49-F238E27FC236}">
                <a16:creationId xmlns:a16="http://schemas.microsoft.com/office/drawing/2014/main" id="{52567730-9AA6-CF4A-64A1-FA097AB7C1B8}"/>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
        <p:nvSpPr>
          <p:cNvPr id="10" name="Rectangle 9">
            <a:extLst>
              <a:ext uri="{FF2B5EF4-FFF2-40B4-BE49-F238E27FC236}">
                <a16:creationId xmlns:a16="http://schemas.microsoft.com/office/drawing/2014/main" id="{FD6C74A0-7380-40C8-A24B-CE77A6D689B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5"/>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5"/>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FFD3F492-F272-56CF-B939-74BF784D4C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6241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ue: Wave Divider Slide">
    <p:bg>
      <p:bgPr>
        <a:solidFill>
          <a:schemeClr val="accent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6C74A0-7380-40C8-A24B-CE77A6D689B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5"/>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5"/>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Picture Placeholder 13">
            <a:extLst>
              <a:ext uri="{FF2B5EF4-FFF2-40B4-BE49-F238E27FC236}">
                <a16:creationId xmlns:a16="http://schemas.microsoft.com/office/drawing/2014/main" id="{0C6C216C-FB08-AC06-276D-EE7DD3D6473B}"/>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pic>
        <p:nvPicPr>
          <p:cNvPr id="3" name="Picture 9">
            <a:extLst>
              <a:ext uri="{FF2B5EF4-FFF2-40B4-BE49-F238E27FC236}">
                <a16:creationId xmlns:a16="http://schemas.microsoft.com/office/drawing/2014/main" id="{0ED9A479-0142-C06C-ACB4-EAB91EE40D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86691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ue: Full Colour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6C74A0-7380-40C8-A24B-CE77A6D689B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5"/>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5"/>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713B02B5-CF9D-35E8-61E7-1C837A3CCB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94358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ue: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11DD4D34-D8A3-495F-960F-11AE19EEB341}"/>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399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mage L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53398517-FF23-4CA5-8CA3-0E4CEAFFEDB5}"/>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19847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ue: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1640CBFF-24CE-4CEB-A0A0-0B4F3DC40CFD}"/>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457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ue: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8514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ue: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accent5">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930244ED-0EF4-445A-8230-66618B4D173D}"/>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035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ue: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8A03644C-3402-4362-972F-03B0027FACCC}"/>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37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ue: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70AA3AEF-1E8B-4ABA-A116-9768C3FABA5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809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lue: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22" name="Text Placeholder 7">
            <a:extLst>
              <a:ext uri="{FF2B5EF4-FFF2-40B4-BE49-F238E27FC236}">
                <a16:creationId xmlns:a16="http://schemas.microsoft.com/office/drawing/2014/main" id="{70AA3AEF-1E8B-4ABA-A116-9768C3FABA5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2" name="Text Placeholder 4">
            <a:extLst>
              <a:ext uri="{FF2B5EF4-FFF2-40B4-BE49-F238E27FC236}">
                <a16:creationId xmlns:a16="http://schemas.microsoft.com/office/drawing/2014/main" id="{64EA0763-30BD-382F-D9A8-B82028B8ADEF}"/>
              </a:ext>
            </a:extLst>
          </p:cNvPr>
          <p:cNvSpPr>
            <a:spLocks noGrp="1"/>
          </p:cNvSpPr>
          <p:nvPr>
            <p:ph type="body" sz="quarter" idx="21"/>
          </p:nvPr>
        </p:nvSpPr>
        <p:spPr>
          <a:xfrm>
            <a:off x="587375" y="1708932"/>
            <a:ext cx="2520000"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FEDAA516-7EF0-5271-940E-7CC175DE3342}"/>
              </a:ext>
            </a:extLst>
          </p:cNvPr>
          <p:cNvSpPr>
            <a:spLocks noGrp="1"/>
          </p:cNvSpPr>
          <p:nvPr>
            <p:ph type="body" sz="quarter" idx="22"/>
          </p:nvPr>
        </p:nvSpPr>
        <p:spPr>
          <a:xfrm>
            <a:off x="3345702" y="1708932"/>
            <a:ext cx="2520000"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4" name="Text Placeholder 4">
            <a:extLst>
              <a:ext uri="{FF2B5EF4-FFF2-40B4-BE49-F238E27FC236}">
                <a16:creationId xmlns:a16="http://schemas.microsoft.com/office/drawing/2014/main" id="{2249ABD0-256D-E356-420F-1C3E4EC2BB64}"/>
              </a:ext>
            </a:extLst>
          </p:cNvPr>
          <p:cNvSpPr>
            <a:spLocks noGrp="1"/>
          </p:cNvSpPr>
          <p:nvPr>
            <p:ph type="body" sz="quarter" idx="23"/>
          </p:nvPr>
        </p:nvSpPr>
        <p:spPr>
          <a:xfrm>
            <a:off x="6114953" y="1708932"/>
            <a:ext cx="2520000"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62A9680F-8555-99CF-8DDB-79F910EE9DA3}"/>
              </a:ext>
            </a:extLst>
          </p:cNvPr>
          <p:cNvSpPr>
            <a:spLocks noGrp="1"/>
          </p:cNvSpPr>
          <p:nvPr>
            <p:ph type="body" sz="quarter" idx="24"/>
          </p:nvPr>
        </p:nvSpPr>
        <p:spPr>
          <a:xfrm>
            <a:off x="587375" y="4956005"/>
            <a:ext cx="2520000" cy="1497183"/>
          </a:xfrm>
        </p:spPr>
        <p:txBody>
          <a:bodyPr>
            <a:noAutofit/>
          </a:bodyPr>
          <a:lstStyle>
            <a:lvl1pPr>
              <a:defRPr sz="1800">
                <a:solidFill>
                  <a:schemeClr val="accent5"/>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8">
            <a:extLst>
              <a:ext uri="{FF2B5EF4-FFF2-40B4-BE49-F238E27FC236}">
                <a16:creationId xmlns:a16="http://schemas.microsoft.com/office/drawing/2014/main" id="{22069724-D553-F089-5A3D-34A6A52FE232}"/>
              </a:ext>
            </a:extLst>
          </p:cNvPr>
          <p:cNvSpPr>
            <a:spLocks noGrp="1"/>
          </p:cNvSpPr>
          <p:nvPr>
            <p:ph type="body" sz="quarter" idx="25"/>
          </p:nvPr>
        </p:nvSpPr>
        <p:spPr>
          <a:xfrm>
            <a:off x="3345702" y="4956005"/>
            <a:ext cx="2520000" cy="1497183"/>
          </a:xfrm>
        </p:spPr>
        <p:txBody>
          <a:bodyPr>
            <a:noAutofit/>
          </a:bodyPr>
          <a:lstStyle>
            <a:lvl1pPr>
              <a:defRPr sz="1800">
                <a:solidFill>
                  <a:schemeClr val="accent5"/>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8">
            <a:extLst>
              <a:ext uri="{FF2B5EF4-FFF2-40B4-BE49-F238E27FC236}">
                <a16:creationId xmlns:a16="http://schemas.microsoft.com/office/drawing/2014/main" id="{7FCFC800-D9BA-F003-F5B0-D88AEF065C19}"/>
              </a:ext>
            </a:extLst>
          </p:cNvPr>
          <p:cNvSpPr>
            <a:spLocks noGrp="1"/>
          </p:cNvSpPr>
          <p:nvPr>
            <p:ph type="body" sz="quarter" idx="26"/>
          </p:nvPr>
        </p:nvSpPr>
        <p:spPr>
          <a:xfrm>
            <a:off x="6114953" y="4956005"/>
            <a:ext cx="2520000" cy="1497183"/>
          </a:xfrm>
        </p:spPr>
        <p:txBody>
          <a:bodyPr>
            <a:noAutofit/>
          </a:bodyPr>
          <a:lstStyle>
            <a:lvl1pPr>
              <a:defRPr sz="1800">
                <a:solidFill>
                  <a:schemeClr val="accent5"/>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22">
            <a:extLst>
              <a:ext uri="{FF2B5EF4-FFF2-40B4-BE49-F238E27FC236}">
                <a16:creationId xmlns:a16="http://schemas.microsoft.com/office/drawing/2014/main" id="{59B4CA1D-6DFD-1BD4-F77D-7CEB5A898EC6}"/>
              </a:ext>
            </a:extLst>
          </p:cNvPr>
          <p:cNvSpPr>
            <a:spLocks noGrp="1"/>
          </p:cNvSpPr>
          <p:nvPr>
            <p:ph type="pic" sz="quarter" idx="27"/>
          </p:nvPr>
        </p:nvSpPr>
        <p:spPr>
          <a:xfrm>
            <a:off x="587375" y="3241344"/>
            <a:ext cx="2520000" cy="1546280"/>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12" name="Straight Connector 23">
            <a:extLst>
              <a:ext uri="{FF2B5EF4-FFF2-40B4-BE49-F238E27FC236}">
                <a16:creationId xmlns:a16="http://schemas.microsoft.com/office/drawing/2014/main" id="{004E2937-E13F-6858-EE7F-949ECF0AB8DC}"/>
              </a:ext>
            </a:extLst>
          </p:cNvPr>
          <p:cNvCxnSpPr>
            <a:cxnSpLocks/>
          </p:cNvCxnSpPr>
          <p:nvPr userDrawn="1"/>
        </p:nvCxnSpPr>
        <p:spPr>
          <a:xfrm>
            <a:off x="3228538"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24">
            <a:extLst>
              <a:ext uri="{FF2B5EF4-FFF2-40B4-BE49-F238E27FC236}">
                <a16:creationId xmlns:a16="http://schemas.microsoft.com/office/drawing/2014/main" id="{547F097C-47D1-9247-50CB-1179DEE40CA3}"/>
              </a:ext>
            </a:extLst>
          </p:cNvPr>
          <p:cNvCxnSpPr>
            <a:cxnSpLocks/>
          </p:cNvCxnSpPr>
          <p:nvPr userDrawn="1"/>
        </p:nvCxnSpPr>
        <p:spPr>
          <a:xfrm>
            <a:off x="8753190"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7948678B-AA31-9662-59FA-EE96226DAF81}"/>
              </a:ext>
            </a:extLst>
          </p:cNvPr>
          <p:cNvSpPr>
            <a:spLocks noGrp="1"/>
          </p:cNvSpPr>
          <p:nvPr>
            <p:ph type="pic" sz="quarter" idx="28"/>
          </p:nvPr>
        </p:nvSpPr>
        <p:spPr>
          <a:xfrm>
            <a:off x="3345702" y="3241344"/>
            <a:ext cx="2520000" cy="1546280"/>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15" name="Picture Placeholder 22">
            <a:extLst>
              <a:ext uri="{FF2B5EF4-FFF2-40B4-BE49-F238E27FC236}">
                <a16:creationId xmlns:a16="http://schemas.microsoft.com/office/drawing/2014/main" id="{E1D28430-81C1-EBFD-DCEA-F155D7D620E7}"/>
              </a:ext>
            </a:extLst>
          </p:cNvPr>
          <p:cNvSpPr>
            <a:spLocks noGrp="1"/>
          </p:cNvSpPr>
          <p:nvPr>
            <p:ph type="pic" sz="quarter" idx="29"/>
          </p:nvPr>
        </p:nvSpPr>
        <p:spPr>
          <a:xfrm>
            <a:off x="6112027" y="3241344"/>
            <a:ext cx="2520000" cy="1546279"/>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8" name="Straight Connector 24">
            <a:extLst>
              <a:ext uri="{FF2B5EF4-FFF2-40B4-BE49-F238E27FC236}">
                <a16:creationId xmlns:a16="http://schemas.microsoft.com/office/drawing/2014/main" id="{E20DB266-C873-4E27-5DEF-DD6981FAD6C5}"/>
              </a:ext>
            </a:extLst>
          </p:cNvPr>
          <p:cNvCxnSpPr>
            <a:cxnSpLocks/>
          </p:cNvCxnSpPr>
          <p:nvPr userDrawn="1"/>
        </p:nvCxnSpPr>
        <p:spPr>
          <a:xfrm>
            <a:off x="5990864"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54BC383F-3135-FB24-1DE2-2719A417E4B8}"/>
              </a:ext>
            </a:extLst>
          </p:cNvPr>
          <p:cNvSpPr>
            <a:spLocks noGrp="1"/>
          </p:cNvSpPr>
          <p:nvPr>
            <p:ph type="body" sz="quarter" idx="30"/>
          </p:nvPr>
        </p:nvSpPr>
        <p:spPr>
          <a:xfrm>
            <a:off x="8874353" y="1708932"/>
            <a:ext cx="2520000" cy="918444"/>
          </a:xfrm>
        </p:spPr>
        <p:txBody>
          <a:bodyPr>
            <a:noAutofit/>
          </a:bodyPr>
          <a:lstStyle>
            <a:lvl1pPr>
              <a:defRPr>
                <a:solidFill>
                  <a:schemeClr val="accent5"/>
                </a:solidFill>
              </a:defRPr>
            </a:lvl1pPr>
          </a:lstStyle>
          <a:p>
            <a:pPr lvl="0"/>
            <a:r>
              <a:rPr lang="en-US"/>
              <a:t>Click to edit Master text styles</a:t>
            </a:r>
          </a:p>
          <a:p>
            <a:pPr lvl="1"/>
            <a:r>
              <a:rPr lang="en-US"/>
              <a:t>Second level</a:t>
            </a:r>
          </a:p>
        </p:txBody>
      </p:sp>
      <p:sp>
        <p:nvSpPr>
          <p:cNvPr id="30" name="Text Placeholder 18">
            <a:extLst>
              <a:ext uri="{FF2B5EF4-FFF2-40B4-BE49-F238E27FC236}">
                <a16:creationId xmlns:a16="http://schemas.microsoft.com/office/drawing/2014/main" id="{A71A98F2-64E6-EF21-E157-63927703E149}"/>
              </a:ext>
            </a:extLst>
          </p:cNvPr>
          <p:cNvSpPr>
            <a:spLocks noGrp="1"/>
          </p:cNvSpPr>
          <p:nvPr>
            <p:ph type="body" sz="quarter" idx="31"/>
          </p:nvPr>
        </p:nvSpPr>
        <p:spPr>
          <a:xfrm>
            <a:off x="8874353" y="4956005"/>
            <a:ext cx="2520000" cy="1497183"/>
          </a:xfrm>
        </p:spPr>
        <p:txBody>
          <a:bodyPr>
            <a:noAutofit/>
          </a:bodyPr>
          <a:lstStyle>
            <a:lvl1pPr>
              <a:defRPr sz="1800">
                <a:solidFill>
                  <a:schemeClr val="accent5"/>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Picture Placeholder 22">
            <a:extLst>
              <a:ext uri="{FF2B5EF4-FFF2-40B4-BE49-F238E27FC236}">
                <a16:creationId xmlns:a16="http://schemas.microsoft.com/office/drawing/2014/main" id="{0E942E23-6895-29A7-4841-8D1E16493362}"/>
              </a:ext>
            </a:extLst>
          </p:cNvPr>
          <p:cNvSpPr>
            <a:spLocks noGrp="1"/>
          </p:cNvSpPr>
          <p:nvPr>
            <p:ph type="pic" sz="quarter" idx="32"/>
          </p:nvPr>
        </p:nvSpPr>
        <p:spPr>
          <a:xfrm>
            <a:off x="8874353" y="3241344"/>
            <a:ext cx="2520000" cy="1546280"/>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Tree>
    <p:extLst>
      <p:ext uri="{BB962C8B-B14F-4D97-AF65-F5344CB8AC3E}">
        <p14:creationId xmlns:p14="http://schemas.microsoft.com/office/powerpoint/2010/main" val="68539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ue: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B60E7940-6C39-43C6-877D-830D7B784EF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742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ue: Content w/Image Po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D41DB-746A-4C01-9EFB-5F869FF1FB1F}"/>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97A4FEE-DE9D-4679-A3D9-170DB3288CD1}"/>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AED4B122-45E0-48BD-AD54-E3C07327FE7D}"/>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194342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ue: Content w/Image L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3A929-6C53-4EEC-9706-5974B2399818}"/>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D8EBC7C8-7495-471E-AD96-0F7CE55595FD}"/>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42C4694F-8102-427E-AA3F-13923B2FE065}"/>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298608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ue: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2"/>
            <a:ext cx="5292000" cy="2344250"/>
          </a:xfrm>
        </p:spPr>
        <p:txBody>
          <a:bodyPr tIns="0" bIns="0"/>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2"/>
            <a:ext cx="5290264" cy="2344250"/>
          </a:xfrm>
        </p:spPr>
        <p:txBody>
          <a:bodyPr tIns="0" bIns="0"/>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F3AFF269-27C5-4FFB-854C-4D25CD111AC1}"/>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339227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mage Lan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2"/>
            <a:ext cx="5292000" cy="2344250"/>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2"/>
            <a:ext cx="5290264" cy="2344250"/>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9">
            <a:extLst>
              <a:ext uri="{FF2B5EF4-FFF2-40B4-BE49-F238E27FC236}">
                <a16:creationId xmlns:a16="http://schemas.microsoft.com/office/drawing/2014/main" id="{E1993434-44DB-4E96-8B57-7AF36085E366}"/>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260339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ue: Text w/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Picture Placeholder 9">
            <a:extLst>
              <a:ext uri="{FF2B5EF4-FFF2-40B4-BE49-F238E27FC236}">
                <a16:creationId xmlns:a16="http://schemas.microsoft.com/office/drawing/2014/main" id="{E5C5230E-BFEB-1285-8F9A-18BF598CC014}"/>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0" name="Text Placeholder 7">
            <a:extLst>
              <a:ext uri="{FF2B5EF4-FFF2-40B4-BE49-F238E27FC236}">
                <a16:creationId xmlns:a16="http://schemas.microsoft.com/office/drawing/2014/main" id="{FC21070D-820C-3589-965F-BA30BD689B95}"/>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Content Placeholder 2">
            <a:extLst>
              <a:ext uri="{FF2B5EF4-FFF2-40B4-BE49-F238E27FC236}">
                <a16:creationId xmlns:a16="http://schemas.microsoft.com/office/drawing/2014/main" id="{4373D837-9AFE-99E6-9289-6D9E5BBE8436}"/>
              </a:ext>
            </a:extLst>
          </p:cNvPr>
          <p:cNvSpPr>
            <a:spLocks noGrp="1"/>
          </p:cNvSpPr>
          <p:nvPr>
            <p:ph sz="half" idx="1"/>
          </p:nvPr>
        </p:nvSpPr>
        <p:spPr>
          <a:xfrm>
            <a:off x="587375" y="1700212"/>
            <a:ext cx="4899025" cy="4752975"/>
          </a:xfrm>
        </p:spPr>
        <p:txBody>
          <a:bodyPr tIns="0" bIns="0">
            <a:noAutofit/>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022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ue: Fu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Picture Placeholder 9">
            <a:extLst>
              <a:ext uri="{FF2B5EF4-FFF2-40B4-BE49-F238E27FC236}">
                <a16:creationId xmlns:a16="http://schemas.microsoft.com/office/drawing/2014/main" id="{E5C5230E-BFEB-1285-8F9A-18BF598CC014}"/>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298443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ue: Statement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2861C-7177-4795-9955-3F4126FBABAB}"/>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bg1"/>
                </a:solidFill>
              </a:defRPr>
            </a:lvl1pPr>
            <a:lvl2pPr>
              <a:defRPr sz="1800">
                <a:solidFill>
                  <a:schemeClr val="bg1"/>
                </a:solidFill>
              </a:defRPr>
            </a:lvl2pPr>
            <a:lvl3pPr marL="177800" indent="-177800">
              <a:buFont typeface="Oswald Light" pitchFamily="2" charset="0"/>
              <a:buChar char="-"/>
              <a:defRPr sz="1400" i="1">
                <a:solidFill>
                  <a:schemeClr val="bg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sp>
        <p:nvSpPr>
          <p:cNvPr id="9" name="Picture Placeholder 9">
            <a:extLst>
              <a:ext uri="{FF2B5EF4-FFF2-40B4-BE49-F238E27FC236}">
                <a16:creationId xmlns:a16="http://schemas.microsoft.com/office/drawing/2014/main" id="{FBDFBC4E-EC0B-48C7-A3DC-94815B6ACF7E}"/>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pic>
        <p:nvPicPr>
          <p:cNvPr id="13" name="Picture 12">
            <a:extLst>
              <a:ext uri="{FF2B5EF4-FFF2-40B4-BE49-F238E27FC236}">
                <a16:creationId xmlns:a16="http://schemas.microsoft.com/office/drawing/2014/main" id="{D61FC084-158B-CBF9-CC9B-EFEE0E5113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3189" y="6472591"/>
            <a:ext cx="1916476" cy="380557"/>
          </a:xfrm>
          <a:prstGeom prst="rect">
            <a:avLst/>
          </a:prstGeom>
        </p:spPr>
      </p:pic>
    </p:spTree>
    <p:extLst>
      <p:ext uri="{BB962C8B-B14F-4D97-AF65-F5344CB8AC3E}">
        <p14:creationId xmlns:p14="http://schemas.microsoft.com/office/powerpoint/2010/main" val="38705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ue: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9556F-9663-440B-8FF7-E00D97A0F2E6}"/>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8" name="Text Placeholder 7">
            <a:extLst>
              <a:ext uri="{FF2B5EF4-FFF2-40B4-BE49-F238E27FC236}">
                <a16:creationId xmlns:a16="http://schemas.microsoft.com/office/drawing/2014/main" id="{232C1097-AFBF-4CB2-922F-A00AF69D1455}"/>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858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ue: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38280-A95E-43E5-9E98-B1220CC30D37}"/>
              </a:ext>
            </a:extLst>
          </p:cNvPr>
          <p:cNvSpPr/>
          <p:nvPr userDrawn="1"/>
        </p:nvSpPr>
        <p:spPr>
          <a:xfrm>
            <a:off x="11573189" y="0"/>
            <a:ext cx="618811"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356309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Orange: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0EAD5F-4457-4818-9855-8132BA3EBF7D}"/>
              </a:ext>
            </a:extLst>
          </p:cNvPr>
          <p:cNvSpPr/>
          <p:nvPr userDrawn="1"/>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A11F49F8-F2D8-4DBE-87FF-5098BEDF198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3573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vy: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44C4B-4869-4093-A1F8-FC7386930395}"/>
              </a:ext>
            </a:extLst>
          </p:cNvPr>
          <p:cNvSpPr/>
          <p:nvPr/>
        </p:nvSpPr>
        <p:spPr>
          <a:xfrm>
            <a:off x="5611293" y="0"/>
            <a:ext cx="946527" cy="6858001"/>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a:extLst>
              <a:ext uri="{FF2B5EF4-FFF2-40B4-BE49-F238E27FC236}">
                <a16:creationId xmlns:a16="http://schemas.microsoft.com/office/drawing/2014/main" id="{FED7DF3D-E839-45DB-8808-E32044DEFC1F}"/>
              </a:ext>
            </a:extLst>
          </p:cNvPr>
          <p:cNvSpPr/>
          <p:nvPr/>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p:nvSpPr>
        <p:spPr>
          <a:xfrm>
            <a:off x="0" y="-1"/>
            <a:ext cx="5629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CE8717CB-4BB1-D856-2195-8E1782D97CE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
        <p:nvSpPr>
          <p:cNvPr id="7" name="Picture Placeholder 6">
            <a:extLst>
              <a:ext uri="{FF2B5EF4-FFF2-40B4-BE49-F238E27FC236}">
                <a16:creationId xmlns:a16="http://schemas.microsoft.com/office/drawing/2014/main" id="{5BBD34F3-C521-A422-7287-8339A45A4700}"/>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2767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Navy: Wave Divider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6873C651-C072-460F-F75D-C4814F903A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
        <p:nvSpPr>
          <p:cNvPr id="3" name="Rectangle 2">
            <a:extLst>
              <a:ext uri="{FF2B5EF4-FFF2-40B4-BE49-F238E27FC236}">
                <a16:creationId xmlns:a16="http://schemas.microsoft.com/office/drawing/2014/main" id="{FED7DF3D-E839-45DB-8808-E32044DEFC1F}"/>
              </a:ext>
            </a:extLst>
          </p:cNvPr>
          <p:cNvSpPr/>
          <p:nvPr/>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18" name="Picture Placeholder 17">
            <a:extLst>
              <a:ext uri="{FF2B5EF4-FFF2-40B4-BE49-F238E27FC236}">
                <a16:creationId xmlns:a16="http://schemas.microsoft.com/office/drawing/2014/main" id="{ED317918-D4CE-9854-64C1-9FE5DD473F36}"/>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1671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Navy: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7DF3D-E839-45DB-8808-E32044DEFC1F}"/>
              </a:ext>
            </a:extLst>
          </p:cNvPr>
          <p:cNvSpPr/>
          <p:nvPr/>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p:nvSpPr>
        <p:spPr>
          <a:xfrm>
            <a:off x="0" y="-1"/>
            <a:ext cx="1156811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FD7A4B2E-2EA1-230F-76AE-90C49E87C6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319353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avy: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D8B974B4-AB3D-49C0-BDB0-F7CE273521D0}"/>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28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 Large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8" name="Picture Placeholder 9">
            <a:extLst>
              <a:ext uri="{FF2B5EF4-FFF2-40B4-BE49-F238E27FC236}">
                <a16:creationId xmlns:a16="http://schemas.microsoft.com/office/drawing/2014/main" id="{ECACB1B3-D78D-AEE0-686B-8C5B7B1D3C45}"/>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0" name="Content Placeholder 2">
            <a:extLst>
              <a:ext uri="{FF2B5EF4-FFF2-40B4-BE49-F238E27FC236}">
                <a16:creationId xmlns:a16="http://schemas.microsoft.com/office/drawing/2014/main" id="{BCBEE6E7-D558-199F-3C6E-0A51AA0CA38C}"/>
              </a:ext>
            </a:extLst>
          </p:cNvPr>
          <p:cNvSpPr>
            <a:spLocks noGrp="1"/>
          </p:cNvSpPr>
          <p:nvPr>
            <p:ph sz="half" idx="1"/>
          </p:nvPr>
        </p:nvSpPr>
        <p:spPr>
          <a:xfrm>
            <a:off x="587375" y="1700212"/>
            <a:ext cx="4899025" cy="4752975"/>
          </a:xfrm>
        </p:spPr>
        <p:txBody>
          <a:bodyPr tIns="0" bIns="0">
            <a:noAutofit/>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19700CF4-D62C-8591-DBB1-81C1A505EA9E}"/>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97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Navy: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9149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Navy: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r>
              <a:rPr lang="en-US"/>
              <a:t>Click icon to add picture</a:t>
            </a:r>
            <a:endParaRPr lang="en-GB"/>
          </a:p>
        </p:txBody>
      </p:sp>
      <p:sp>
        <p:nvSpPr>
          <p:cNvPr id="9" name="Rectangle 8">
            <a:extLst>
              <a:ext uri="{FF2B5EF4-FFF2-40B4-BE49-F238E27FC236}">
                <a16:creationId xmlns:a16="http://schemas.microsoft.com/office/drawing/2014/main" id="{85D2DCE5-DD12-48D8-B1FE-F24CD3533680}"/>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2819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avy: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6DEB407B-8D11-482A-99DA-F939907B8807}"/>
              </a:ext>
            </a:extLst>
          </p:cNvPr>
          <p:cNvSpPr/>
          <p:nvPr/>
        </p:nvSpPr>
        <p:spPr>
          <a:xfrm>
            <a:off x="586650" y="1700213"/>
            <a:ext cx="5293450" cy="4752976"/>
          </a:xfrm>
          <a:prstGeom prst="rect">
            <a:avLst/>
          </a:prstGeom>
          <a:solidFill>
            <a:schemeClr val="tx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8EFDAAC8-E380-4344-AB86-59AD5EBC2EA5}"/>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098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Navy: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0B974F11-A5F4-4C92-897C-540F5F45A04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63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Navy: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tx2"/>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tx2"/>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tx2"/>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r>
              <a:rPr lang="en-US"/>
              <a:t>Click icon to add picture</a:t>
            </a: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r>
              <a:rPr lang="en-US"/>
              <a:t>Click icon to add picture</a:t>
            </a: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r>
              <a:rPr lang="en-US"/>
              <a:t>Click icon to add picture</a:t>
            </a:r>
            <a:endParaRPr lang="en-GB"/>
          </a:p>
        </p:txBody>
      </p:sp>
      <p:sp>
        <p:nvSpPr>
          <p:cNvPr id="22" name="Text Placeholder 7">
            <a:extLst>
              <a:ext uri="{FF2B5EF4-FFF2-40B4-BE49-F238E27FC236}">
                <a16:creationId xmlns:a16="http://schemas.microsoft.com/office/drawing/2014/main" id="{2D0FAC31-AC16-423D-8146-BCFA30C3B427}"/>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71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Navy: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EA183094-1AFD-43A1-97E0-D0B2A1AACB39}"/>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711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Navy: Content w/Image Po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D41DB-746A-4C01-9EFB-5F869FF1FB1F}"/>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10D31AC7-A6B9-415A-8CFD-3659532B26E0}"/>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4D92CA34-397A-41C7-8D1F-B2D09B9F6E7F}"/>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4084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vy: Content w/Image L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3A929-6C53-4EEC-9706-5974B2399818}"/>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2B0F8708-EE81-476F-8AB0-70F0EF0101C2}"/>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7FD0363E-FC19-49E9-B9F6-8B6FF23AF85F}"/>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0099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Navy: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2"/>
            <a:ext cx="5292000" cy="2344250"/>
          </a:xfrm>
        </p:spPr>
        <p:txBody>
          <a:bodyPr tIns="0" bIns="0"/>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2"/>
            <a:ext cx="5290264" cy="2344250"/>
          </a:xfrm>
        </p:spPr>
        <p:txBody>
          <a:bodyPr tIns="0" bIns="0"/>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9">
            <a:extLst>
              <a:ext uri="{FF2B5EF4-FFF2-40B4-BE49-F238E27FC236}">
                <a16:creationId xmlns:a16="http://schemas.microsoft.com/office/drawing/2014/main" id="{21FE9AF5-7ADD-4153-9344-A174CD76EA97}"/>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5079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avy:  Text w/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lstStyle>
            <a:lvl1pPr>
              <a:defRPr>
                <a:solidFill>
                  <a:schemeClr val="bg1"/>
                </a:solidFill>
              </a:defRPr>
            </a:lvl1pPr>
          </a:lstStyle>
          <a:p>
            <a:fld id="{B5F9A4F6-7BA3-4126-88A5-A8B8CE7104E5}" type="slidenum">
              <a:rPr lang="en-GB" smtClean="0"/>
              <a:pPr/>
              <a:t>‹nr.›</a:t>
            </a:fld>
            <a:endParaRPr lang="en-GB"/>
          </a:p>
        </p:txBody>
      </p:sp>
      <p:sp>
        <p:nvSpPr>
          <p:cNvPr id="8" name="Content Placeholder 2">
            <a:extLst>
              <a:ext uri="{FF2B5EF4-FFF2-40B4-BE49-F238E27FC236}">
                <a16:creationId xmlns:a16="http://schemas.microsoft.com/office/drawing/2014/main" id="{36BEA6EF-6D30-33E7-02FB-7F6876F3DB5A}"/>
              </a:ext>
            </a:extLst>
          </p:cNvPr>
          <p:cNvSpPr>
            <a:spLocks noGrp="1"/>
          </p:cNvSpPr>
          <p:nvPr>
            <p:ph sz="half" idx="1"/>
          </p:nvPr>
        </p:nvSpPr>
        <p:spPr>
          <a:xfrm>
            <a:off x="587375" y="1700212"/>
            <a:ext cx="4899025"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9">
            <a:extLst>
              <a:ext uri="{FF2B5EF4-FFF2-40B4-BE49-F238E27FC236}">
                <a16:creationId xmlns:a16="http://schemas.microsoft.com/office/drawing/2014/main" id="{C789926C-EEF9-F225-2BEF-15DF69F4F3A6}"/>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r>
              <a:rPr lang="en-US"/>
              <a:t>Click icon to add picture</a:t>
            </a:r>
            <a:endParaRPr lang="en-GB"/>
          </a:p>
        </p:txBody>
      </p:sp>
      <p:sp>
        <p:nvSpPr>
          <p:cNvPr id="11" name="Text Placeholder 7">
            <a:extLst>
              <a:ext uri="{FF2B5EF4-FFF2-40B4-BE49-F238E27FC236}">
                <a16:creationId xmlns:a16="http://schemas.microsoft.com/office/drawing/2014/main" id="{99A6134D-09C1-4A0E-5721-64C866AA1C85}"/>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029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ECACB1B3-D78D-AEE0-686B-8C5B7B1D3C45}"/>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Tree>
    <p:extLst>
      <p:ext uri="{BB962C8B-B14F-4D97-AF65-F5344CB8AC3E}">
        <p14:creationId xmlns:p14="http://schemas.microsoft.com/office/powerpoint/2010/main" val="263378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Navy:  Fu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lstStyle>
            <a:lvl1pPr>
              <a:defRPr>
                <a:solidFill>
                  <a:schemeClr val="bg1"/>
                </a:solidFill>
              </a:defRPr>
            </a:lvl1pPr>
          </a:lstStyle>
          <a:p>
            <a:fld id="{B5F9A4F6-7BA3-4126-88A5-A8B8CE7104E5}" type="slidenum">
              <a:rPr lang="en-GB" smtClean="0"/>
              <a:pPr/>
              <a:t>‹nr.›</a:t>
            </a:fld>
            <a:endParaRPr lang="en-GB"/>
          </a:p>
        </p:txBody>
      </p:sp>
      <p:sp>
        <p:nvSpPr>
          <p:cNvPr id="9" name="Picture Placeholder 9">
            <a:extLst>
              <a:ext uri="{FF2B5EF4-FFF2-40B4-BE49-F238E27FC236}">
                <a16:creationId xmlns:a16="http://schemas.microsoft.com/office/drawing/2014/main" id="{C789926C-EEF9-F225-2BEF-15DF69F4F3A6}"/>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22073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vy: Statement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2861C-7177-4795-9955-3F4126FBABAB}"/>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10" name="Picture Placeholder 9">
            <a:extLst>
              <a:ext uri="{FF2B5EF4-FFF2-40B4-BE49-F238E27FC236}">
                <a16:creationId xmlns:a16="http://schemas.microsoft.com/office/drawing/2014/main" id="{C490CDC3-84A0-4EEF-AB9F-10333D5736F7}"/>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r>
              <a:rPr lang="en-US"/>
              <a:t>Click icon to add picture</a:t>
            </a:r>
            <a:endParaRPr lang="en-GB"/>
          </a:p>
        </p:txBody>
      </p:sp>
      <p:sp>
        <p:nvSpPr>
          <p:cNvPr id="2" name="Rectangle 1">
            <a:extLst>
              <a:ext uri="{FF2B5EF4-FFF2-40B4-BE49-F238E27FC236}">
                <a16:creationId xmlns:a16="http://schemas.microsoft.com/office/drawing/2014/main" id="{B0B2F220-B802-4D1F-BAC7-E488C367196A}"/>
              </a:ext>
            </a:extLst>
          </p:cNvPr>
          <p:cNvSpPr/>
          <p:nvPr/>
        </p:nvSpPr>
        <p:spPr>
          <a:xfrm>
            <a:off x="-1" y="0"/>
            <a:ext cx="57840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bg1"/>
                </a:solidFill>
              </a:defRPr>
            </a:lvl1pPr>
            <a:lvl2pPr>
              <a:defRPr sz="1800">
                <a:solidFill>
                  <a:schemeClr val="bg1"/>
                </a:solidFill>
              </a:defRPr>
            </a:lvl2pPr>
            <a:lvl3pPr marL="177800" indent="-177800">
              <a:buFont typeface="Oswald Light" pitchFamily="2" charset="0"/>
              <a:buChar char="-"/>
              <a:defRPr sz="1400" i="1">
                <a:solidFill>
                  <a:schemeClr val="bg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pic>
        <p:nvPicPr>
          <p:cNvPr id="13" name="Picture 12">
            <a:extLst>
              <a:ext uri="{FF2B5EF4-FFF2-40B4-BE49-F238E27FC236}">
                <a16:creationId xmlns:a16="http://schemas.microsoft.com/office/drawing/2014/main" id="{15FB07C4-C923-9D3F-70F7-59D1D4F9D4AF}"/>
              </a:ext>
            </a:extLst>
          </p:cNvPr>
          <p:cNvPicPr>
            <a:picLocks noChangeAspect="1"/>
          </p:cNvPicPr>
          <p:nvPr/>
        </p:nvPicPr>
        <p:blipFill>
          <a:blip r:embed="rId2"/>
          <a:srcRect/>
          <a:stretch/>
        </p:blipFill>
        <p:spPr>
          <a:xfrm>
            <a:off x="493189" y="6472591"/>
            <a:ext cx="1916476" cy="380557"/>
          </a:xfrm>
          <a:prstGeom prst="rect">
            <a:avLst/>
          </a:prstGeom>
        </p:spPr>
      </p:pic>
    </p:spTree>
    <p:extLst>
      <p:ext uri="{BB962C8B-B14F-4D97-AF65-F5344CB8AC3E}">
        <p14:creationId xmlns:p14="http://schemas.microsoft.com/office/powerpoint/2010/main" val="27667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avy: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9556F-9663-440B-8FF7-E00D97A0F2E6}"/>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8" name="Text Placeholder 7">
            <a:extLst>
              <a:ext uri="{FF2B5EF4-FFF2-40B4-BE49-F238E27FC236}">
                <a16:creationId xmlns:a16="http://schemas.microsoft.com/office/drawing/2014/main" id="{7EBFDEB3-B4A3-4DFF-859C-B59331FA4D0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7705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Navy: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38280-A95E-43E5-9E98-B1220CC30D37}"/>
              </a:ext>
            </a:extLst>
          </p:cNvPr>
          <p:cNvSpPr/>
          <p:nvPr/>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1476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Orange: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0EAD5F-4457-4818-9855-8132BA3EBF7D}"/>
              </a:ext>
            </a:extLst>
          </p:cNvPr>
          <p:cNvSpPr/>
          <p:nvPr/>
        </p:nvSpPr>
        <p:spPr>
          <a:xfrm>
            <a:off x="11573189" y="0"/>
            <a:ext cx="618811"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A11F49F8-F2D8-4DBE-87FF-5098BEDF198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01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5" name="Picture 4" descr="A picture containing monitor, television, screen, computer&#10;&#10;Description automatically generated">
            <a:extLst>
              <a:ext uri="{FF2B5EF4-FFF2-40B4-BE49-F238E27FC236}">
                <a16:creationId xmlns:a16="http://schemas.microsoft.com/office/drawing/2014/main" id="{BB827691-4693-5648-A445-9ACA875923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62AC409B-A704-A94B-868E-D9CADC9F161B}"/>
              </a:ext>
            </a:extLst>
          </p:cNvPr>
          <p:cNvSpPr>
            <a:spLocks noGrp="1"/>
          </p:cNvSpPr>
          <p:nvPr>
            <p:ph type="sldNum" sz="quarter" idx="12"/>
          </p:nvPr>
        </p:nvSpPr>
        <p:spPr/>
        <p:txBody>
          <a:bodyPr/>
          <a:lstStyle/>
          <a:p>
            <a:fld id="{B128583C-7281-9D49-941B-1676974E8327}" type="slidenum">
              <a:rPr lang="en-BE" smtClean="0"/>
              <a:t>‹nr.›</a:t>
            </a:fld>
            <a:endParaRPr lang="en-BE"/>
          </a:p>
        </p:txBody>
      </p:sp>
      <p:sp>
        <p:nvSpPr>
          <p:cNvPr id="10" name="Text Placeholder 9">
            <a:extLst>
              <a:ext uri="{FF2B5EF4-FFF2-40B4-BE49-F238E27FC236}">
                <a16:creationId xmlns:a16="http://schemas.microsoft.com/office/drawing/2014/main" id="{CD91FAAB-3C2F-4E47-AF8F-F51D0E91CBAC}"/>
              </a:ext>
            </a:extLst>
          </p:cNvPr>
          <p:cNvSpPr>
            <a:spLocks noGrp="1"/>
          </p:cNvSpPr>
          <p:nvPr>
            <p:ph type="body" sz="quarter" idx="13"/>
          </p:nvPr>
        </p:nvSpPr>
        <p:spPr>
          <a:xfrm>
            <a:off x="3356252" y="494596"/>
            <a:ext cx="7701275" cy="1112838"/>
          </a:xfrm>
          <a:prstGeom prst="rect">
            <a:avLst/>
          </a:prstGeom>
        </p:spPr>
        <p:txBody>
          <a:bodyPr anchor="b"/>
          <a:lstStyle>
            <a:lvl1pPr marL="0" indent="0">
              <a:spcBef>
                <a:spcPts val="0"/>
              </a:spcBef>
              <a:buFontTx/>
              <a:buNone/>
              <a:defRPr sz="2800" b="1" i="0">
                <a:solidFill>
                  <a:schemeClr val="accent6"/>
                </a:solidFill>
                <a:latin typeface="Avenir Black" panose="02000503020000020003" pitchFamily="2" charset="0"/>
              </a:defRPr>
            </a:lvl1pPr>
            <a:lvl2pPr>
              <a:buNone/>
              <a:defRPr/>
            </a:lvl2pPr>
          </a:lstStyle>
          <a:p>
            <a:pPr lvl="0"/>
            <a:r>
              <a:rPr lang="nl-NL"/>
              <a:t>Klikken om de tekststijl van het model te bewerken</a:t>
            </a:r>
          </a:p>
        </p:txBody>
      </p:sp>
      <p:cxnSp>
        <p:nvCxnSpPr>
          <p:cNvPr id="12" name="Straight Connector 11">
            <a:extLst>
              <a:ext uri="{FF2B5EF4-FFF2-40B4-BE49-F238E27FC236}">
                <a16:creationId xmlns:a16="http://schemas.microsoft.com/office/drawing/2014/main" id="{259751E6-53F2-4E48-BB8C-F3837C5BDC4B}"/>
              </a:ext>
            </a:extLst>
          </p:cNvPr>
          <p:cNvCxnSpPr/>
          <p:nvPr userDrawn="1"/>
        </p:nvCxnSpPr>
        <p:spPr>
          <a:xfrm flipH="1">
            <a:off x="3440669" y="1743959"/>
            <a:ext cx="761685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A579390-05E6-7A46-B3CA-A31CC2974EFC}"/>
              </a:ext>
            </a:extLst>
          </p:cNvPr>
          <p:cNvSpPr>
            <a:spLocks noGrp="1"/>
          </p:cNvSpPr>
          <p:nvPr>
            <p:ph type="body" sz="quarter" idx="14" hasCustomPrompt="1"/>
          </p:nvPr>
        </p:nvSpPr>
        <p:spPr>
          <a:xfrm>
            <a:off x="1593130" y="2026769"/>
            <a:ext cx="9463808" cy="4015256"/>
          </a:xfrm>
          <a:prstGeom prst="rect">
            <a:avLst/>
          </a:prstGeom>
        </p:spPr>
        <p:txBody>
          <a:bodyPr/>
          <a:lstStyle>
            <a:lvl3pPr marL="0" indent="0">
              <a:buFontTx/>
              <a:buNone/>
              <a:defRPr sz="1600" b="0" i="0">
                <a:latin typeface="Avenir Book" panose="02000503020000020003" pitchFamily="2" charset="0"/>
              </a:defRPr>
            </a:lvl3pPr>
            <a:lvl4pPr marL="484200">
              <a:buClr>
                <a:schemeClr val="accent6"/>
              </a:buClr>
              <a:buSzPct val="120000"/>
              <a:defRPr sz="1600"/>
            </a:lvl4pPr>
            <a:lvl5pPr marL="1085400">
              <a:defRPr sz="1600"/>
            </a:lvl5pPr>
          </a:lstStyle>
          <a:p>
            <a:pPr lvl="2"/>
            <a:r>
              <a:rPr lang="en-GB"/>
              <a:t>Body text</a:t>
            </a:r>
          </a:p>
          <a:p>
            <a:pPr lvl="3"/>
            <a:r>
              <a:rPr lang="en-GB"/>
              <a:t>Bullet text</a:t>
            </a:r>
          </a:p>
          <a:p>
            <a:pPr lvl="4"/>
            <a:r>
              <a:rPr lang="en-GB"/>
              <a:t>Bullet text second level</a:t>
            </a:r>
            <a:endParaRPr lang="en-BE"/>
          </a:p>
        </p:txBody>
      </p:sp>
    </p:spTree>
    <p:extLst>
      <p:ext uri="{BB962C8B-B14F-4D97-AF65-F5344CB8AC3E}">
        <p14:creationId xmlns:p14="http://schemas.microsoft.com/office/powerpoint/2010/main" val="12528595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1_Navy: Wave Divider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6873C651-C072-460F-F75D-C4814F903A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18" name="Picture Placeholder 17">
            <a:extLst>
              <a:ext uri="{FF2B5EF4-FFF2-40B4-BE49-F238E27FC236}">
                <a16:creationId xmlns:a16="http://schemas.microsoft.com/office/drawing/2014/main" id="{ED317918-D4CE-9854-64C1-9FE5DD473F36}"/>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spTree>
    <p:extLst>
      <p:ext uri="{BB962C8B-B14F-4D97-AF65-F5344CB8AC3E}">
        <p14:creationId xmlns:p14="http://schemas.microsoft.com/office/powerpoint/2010/main" val="71513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Navy: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Image 3" descr="Une image contenant texte, logo, Graphique, Police&#10;&#10;Description générée automatiquement">
            <a:extLst>
              <a:ext uri="{FF2B5EF4-FFF2-40B4-BE49-F238E27FC236}">
                <a16:creationId xmlns:a16="http://schemas.microsoft.com/office/drawing/2014/main" id="{4DAE9492-2F31-08F9-647D-1D89A0FE45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26" y="5580929"/>
            <a:ext cx="2322808" cy="1010370"/>
          </a:xfrm>
          <a:prstGeom prst="rect">
            <a:avLst/>
          </a:prstGeom>
        </p:spPr>
      </p:pic>
    </p:spTree>
    <p:extLst>
      <p:ext uri="{BB962C8B-B14F-4D97-AF65-F5344CB8AC3E}">
        <p14:creationId xmlns:p14="http://schemas.microsoft.com/office/powerpoint/2010/main" val="27443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Title &amp; object_1">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5" y="1066802"/>
            <a:ext cx="10769600" cy="4963887"/>
          </a:xfrm>
        </p:spPr>
        <p:txBody>
          <a:bodyPr/>
          <a:lstStyle>
            <a:lvl1pPr>
              <a:buClrTx/>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2"/>
          <p:cNvSpPr>
            <a:spLocks noGrp="1" noChangeArrowheads="1"/>
          </p:cNvSpPr>
          <p:nvPr>
            <p:ph type="title"/>
          </p:nvPr>
        </p:nvSpPr>
        <p:spPr bwMode="auto">
          <a:xfrm>
            <a:off x="435430" y="108857"/>
            <a:ext cx="9913257" cy="642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338D"/>
                </a:solidFill>
              </a:defRPr>
            </a:lvl1pPr>
          </a:lstStyle>
          <a:p>
            <a:pPr lvl="0"/>
            <a:r>
              <a:rPr lang="en-US" noProof="0"/>
              <a:t>Click to edit Master title style</a:t>
            </a:r>
            <a:endParaRPr lang="en-US"/>
          </a:p>
        </p:txBody>
      </p:sp>
      <p:sp>
        <p:nvSpPr>
          <p:cNvPr id="8" name="Text Placeholder 5">
            <a:extLst>
              <a:ext uri="{FF2B5EF4-FFF2-40B4-BE49-F238E27FC236}">
                <a16:creationId xmlns:a16="http://schemas.microsoft.com/office/drawing/2014/main" id="{0AAF6841-D611-45EF-9014-91320B1CA41C}"/>
              </a:ext>
            </a:extLst>
          </p:cNvPr>
          <p:cNvSpPr>
            <a:spLocks noGrp="1"/>
          </p:cNvSpPr>
          <p:nvPr>
            <p:ph type="body" sz="quarter" idx="10" hasCustomPrompt="1"/>
          </p:nvPr>
        </p:nvSpPr>
        <p:spPr>
          <a:xfrm>
            <a:off x="8824685" y="6346376"/>
            <a:ext cx="2641600" cy="217715"/>
          </a:xfrm>
        </p:spPr>
        <p:txBody>
          <a:bodyPr/>
          <a:lstStyle>
            <a:lvl1pPr>
              <a:buNone/>
              <a:defRPr sz="800" i="1">
                <a:solidFill>
                  <a:srgbClr val="354DB1"/>
                </a:solidFill>
              </a:defRPr>
            </a:lvl1pPr>
          </a:lstStyle>
          <a:p>
            <a:pPr lvl="0"/>
            <a:r>
              <a:rPr lang="en-US"/>
              <a:t>Masterplan Utilities 2019</a:t>
            </a:r>
          </a:p>
        </p:txBody>
      </p:sp>
    </p:spTree>
    <p:extLst>
      <p:ext uri="{BB962C8B-B14F-4D97-AF65-F5344CB8AC3E}">
        <p14:creationId xmlns:p14="http://schemas.microsoft.com/office/powerpoint/2010/main" val="15383393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7648" y="152400"/>
            <a:ext cx="8248352" cy="685800"/>
          </a:xfrm>
        </p:spPr>
        <p:txBody>
          <a:bodyPr/>
          <a:lstStyle/>
          <a:p>
            <a:r>
              <a:rPr lang="en-US"/>
              <a:t>Click to edit Master title style</a:t>
            </a:r>
          </a:p>
        </p:txBody>
      </p:sp>
      <p:sp>
        <p:nvSpPr>
          <p:cNvPr id="3" name="Content Placeholder 2"/>
          <p:cNvSpPr>
            <a:spLocks noGrp="1"/>
          </p:cNvSpPr>
          <p:nvPr>
            <p:ph idx="1"/>
          </p:nvPr>
        </p:nvSpPr>
        <p:spPr>
          <a:xfrm>
            <a:off x="911424" y="1268760"/>
            <a:ext cx="10363200" cy="482724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txBox="1">
            <a:spLocks/>
          </p:cNvSpPr>
          <p:nvPr userDrawn="1"/>
        </p:nvSpPr>
        <p:spPr bwMode="auto">
          <a:xfrm>
            <a:off x="6768075" y="5805264"/>
            <a:ext cx="8248352"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lang="nl-BE" sz="1000" kern="1200">
                <a:solidFill>
                  <a:schemeClr val="tx1"/>
                </a:solidFill>
                <a:latin typeface="Arial" charset="0"/>
                <a:ea typeface="ＭＳ Ｐゴシック" charset="0"/>
                <a:cs typeface="+mn-cs"/>
              </a:rPr>
              <a:t>©</a:t>
            </a:r>
            <a:r>
              <a:rPr lang="nl-BE" sz="1000" kern="1200" err="1">
                <a:solidFill>
                  <a:schemeClr val="tx1"/>
                </a:solidFill>
                <a:latin typeface="Arial" charset="0"/>
                <a:ea typeface="ＭＳ Ｐゴシック" charset="0"/>
                <a:cs typeface="+mn-cs"/>
              </a:rPr>
              <a:t>Proprietary</a:t>
            </a:r>
            <a:r>
              <a:rPr lang="nl-BE" sz="1000" kern="1200">
                <a:solidFill>
                  <a:schemeClr val="tx1"/>
                </a:solidFill>
                <a:latin typeface="Arial" charset="0"/>
                <a:ea typeface="ＭＳ Ｐゴシック" charset="0"/>
                <a:cs typeface="+mn-cs"/>
              </a:rPr>
              <a:t> </a:t>
            </a:r>
            <a:r>
              <a:rPr lang="nl-BE" sz="1000" kern="1200" err="1">
                <a:solidFill>
                  <a:schemeClr val="tx1"/>
                </a:solidFill>
                <a:latin typeface="Arial" charset="0"/>
                <a:ea typeface="ＭＳ Ｐゴシック" charset="0"/>
                <a:cs typeface="+mn-cs"/>
              </a:rPr>
              <a:t>Information</a:t>
            </a:r>
            <a:r>
              <a:rPr lang="nl-BE" sz="1000" kern="1200">
                <a:solidFill>
                  <a:schemeClr val="tx1"/>
                </a:solidFill>
                <a:latin typeface="Arial" charset="0"/>
                <a:ea typeface="ＭＳ Ｐゴシック" charset="0"/>
                <a:cs typeface="+mn-cs"/>
              </a:rPr>
              <a:t> Alpro</a:t>
            </a:r>
            <a:endParaRPr kumimoji="0" lang="en-US" sz="1000" b="0" i="0" u="sng" strike="noStrike" kern="0" cap="none" spc="0" normalizeH="0" baseline="0" noProof="0">
              <a:ln>
                <a:noFill/>
              </a:ln>
              <a:solidFill>
                <a:srgbClr val="354DB1"/>
              </a:solidFill>
              <a:effectLst/>
              <a:uLnTx/>
              <a:uFillTx/>
              <a:latin typeface="+mj-lt"/>
              <a:ea typeface="+mj-ea"/>
              <a:cs typeface="+mj-cs"/>
            </a:endParaRPr>
          </a:p>
        </p:txBody>
      </p:sp>
    </p:spTree>
    <p:extLst>
      <p:ext uri="{BB962C8B-B14F-4D97-AF65-F5344CB8AC3E}">
        <p14:creationId xmlns:p14="http://schemas.microsoft.com/office/powerpoint/2010/main" val="423032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amp;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tx1"/>
                </a:solidFill>
              </a:defRPr>
            </a:lvl1pPr>
            <a:lvl2pPr>
              <a:defRPr sz="1800">
                <a:solidFill>
                  <a:schemeClr val="tx1"/>
                </a:solidFill>
              </a:defRPr>
            </a:lvl2pPr>
            <a:lvl3pPr marL="177800" indent="-177800">
              <a:buFont typeface="Oswald Light" pitchFamily="2" charset="0"/>
              <a:buChar char="-"/>
              <a:defRPr sz="1400" i="1">
                <a:solidFill>
                  <a:schemeClr val="tx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sp>
        <p:nvSpPr>
          <p:cNvPr id="8" name="Picture Placeholder 9">
            <a:extLst>
              <a:ext uri="{FF2B5EF4-FFF2-40B4-BE49-F238E27FC236}">
                <a16:creationId xmlns:a16="http://schemas.microsoft.com/office/drawing/2014/main" id="{3FD54CB5-F24C-467C-BA56-96CC2673C46A}"/>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pic>
        <p:nvPicPr>
          <p:cNvPr id="10" name="Picture 9" descr="Text&#10;&#10;Description automatically generated">
            <a:extLst>
              <a:ext uri="{FF2B5EF4-FFF2-40B4-BE49-F238E27FC236}">
                <a16:creationId xmlns:a16="http://schemas.microsoft.com/office/drawing/2014/main" id="{BDFE5459-8B03-9B8D-9C97-ECFECACB10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16810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1"/>
            <a:ext cx="2006600" cy="196850"/>
          </a:xfrm>
          <a:prstGeom prst="rect">
            <a:avLst/>
          </a:prstGeom>
        </p:spPr>
        <p:txBody>
          <a:bodyPr vert="horz" wrap="none" lIns="0" tIns="45720" rIns="0" bIns="0" rtlCol="0" anchor="ctr"/>
          <a:lstStyle>
            <a:lvl1pPr algn="r">
              <a:defRPr sz="899">
                <a:solidFill>
                  <a:srgbClr val="364D54"/>
                </a:solidFill>
                <a:latin typeface="Arial"/>
                <a:cs typeface="Arial"/>
              </a:defRPr>
            </a:lvl1pPr>
          </a:lstStyle>
          <a:p>
            <a:r>
              <a:rPr lang="en-US" spc="10">
                <a:solidFill>
                  <a:srgbClr val="394D55"/>
                </a:solidFill>
              </a:rPr>
              <a:t>ETB strategic objective - January 2023</a:t>
            </a:r>
            <a:endParaRPr lang="en-GB"/>
          </a:p>
        </p:txBody>
      </p:sp>
      <p:sp>
        <p:nvSpPr>
          <p:cNvPr id="10" name="Titelplatzhalter 10"/>
          <p:cNvSpPr>
            <a:spLocks noGrp="1"/>
          </p:cNvSpPr>
          <p:nvPr>
            <p:ph type="title" hasCustomPrompt="1"/>
          </p:nvPr>
        </p:nvSpPr>
        <p:spPr>
          <a:xfrm>
            <a:off x="914400" y="862609"/>
            <a:ext cx="9448799" cy="838200"/>
          </a:xfrm>
          <a:prstGeom prst="rect">
            <a:avLst/>
          </a:prstGeom>
        </p:spPr>
        <p:txBody>
          <a:bodyPr vert="horz" lIns="0" tIns="45720" rIns="0" bIns="0" rtlCol="0" anchor="t">
            <a:normAutofit/>
          </a:bodyPr>
          <a:lstStyle>
            <a:lvl1pPr>
              <a:defRPr sz="2199"/>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1"/>
            <a:ext cx="406400" cy="228601"/>
          </a:xfrm>
          <a:prstGeom prst="rect">
            <a:avLst/>
          </a:prstGeom>
        </p:spPr>
        <p:txBody>
          <a:bodyPr vert="horz" wrap="none" lIns="0" tIns="0" rIns="0" bIns="0" rtlCol="0" anchor="b" anchorCtr="0"/>
          <a:lstStyle>
            <a:lvl1pPr algn="l">
              <a:defRPr sz="899">
                <a:solidFill>
                  <a:schemeClr val="tx2"/>
                </a:solidFill>
                <a:latin typeface="Arial"/>
                <a:cs typeface="Arial"/>
              </a:defRPr>
            </a:lvl1pPr>
          </a:lstStyle>
          <a:p>
            <a:fld id="{AA9A3908-7F79-4C4B-AE42-4EC7140DD777}" type="slidenum">
              <a:rPr lang="de-DE" smtClean="0"/>
              <a:pPr/>
              <a:t>‹nr.›</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1"/>
            <a:ext cx="9790112" cy="3636000"/>
          </a:xfrm>
          <a:prstGeom prst="rect">
            <a:avLst/>
          </a:prstGeom>
        </p:spPr>
        <p:txBody>
          <a:bodyPr/>
          <a:lstStyle>
            <a:lvl1pPr marL="0" marR="5077" indent="0" algn="l" defTabSz="456863" rtl="0" eaLnBrk="1" fontAlgn="auto" latinLnBrk="0" hangingPunct="1">
              <a:lnSpc>
                <a:spcPts val="2318"/>
              </a:lnSpc>
              <a:spcBef>
                <a:spcPts val="1000"/>
              </a:spcBef>
              <a:spcAft>
                <a:spcPts val="0"/>
              </a:spcAft>
              <a:buClr>
                <a:srgbClr val="FF7300"/>
              </a:buClr>
              <a:buSzTx/>
              <a:buFont typeface="Arial" panose="020B0604020202020204" pitchFamily="34" charset="0"/>
              <a:buNone/>
              <a:tabLst>
                <a:tab pos="237314" algn="l"/>
              </a:tabLst>
              <a:defRPr sz="1599">
                <a:solidFill>
                  <a:schemeClr val="accent2"/>
                </a:solidFill>
                <a:latin typeface="Arial" panose="020B0604020202020204" pitchFamily="34" charset="0"/>
                <a:cs typeface="Arial" panose="020B0604020202020204" pitchFamily="34" charset="0"/>
              </a:defRPr>
            </a:lvl1pPr>
            <a:lvl2pPr marL="720819" indent="0">
              <a:lnSpc>
                <a:spcPts val="1499"/>
              </a:lnSpc>
              <a:spcBef>
                <a:spcPts val="1000"/>
              </a:spcBef>
              <a:buClr>
                <a:srgbClr val="FF7300"/>
              </a:buClr>
              <a:buFont typeface="Arial" panose="020B0604020202020204" pitchFamily="34" charset="0"/>
              <a:buNone/>
              <a:defRPr sz="1399">
                <a:solidFill>
                  <a:schemeClr val="tx2"/>
                </a:solidFill>
                <a:latin typeface="Arial" panose="020B0604020202020204" pitchFamily="34" charset="0"/>
                <a:cs typeface="Arial" panose="020B0604020202020204" pitchFamily="34" charset="0"/>
              </a:defRPr>
            </a:lvl2pPr>
            <a:lvl3pPr marL="1142157" indent="-215841">
              <a:spcBef>
                <a:spcPts val="1000"/>
              </a:spcBef>
              <a:buClr>
                <a:schemeClr val="bg2"/>
              </a:buClr>
              <a:buFont typeface="Arial" panose="020B0604020202020204" pitchFamily="34" charset="0"/>
              <a:buChar char="—"/>
              <a:defRPr sz="1399">
                <a:solidFill>
                  <a:schemeClr val="tx2"/>
                </a:solidFill>
                <a:latin typeface="Arial" panose="020B0604020202020204" pitchFamily="34" charset="0"/>
                <a:cs typeface="Arial" panose="020B0604020202020204" pitchFamily="34" charset="0"/>
              </a:defRPr>
            </a:lvl3pPr>
            <a:lvl4pPr marL="1656128" indent="-285539">
              <a:spcBef>
                <a:spcPts val="1000"/>
              </a:spcBef>
              <a:buClr>
                <a:srgbClr val="FF7300"/>
              </a:buClr>
              <a:buFont typeface="Arial" panose="020B0604020202020204" pitchFamily="34" charset="0"/>
              <a:buChar char="–"/>
              <a:defRPr sz="1399">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77" lvl="0" indent="0" algn="l" defTabSz="456863" rtl="0" eaLnBrk="1" fontAlgn="auto" latinLnBrk="0" hangingPunct="1">
              <a:lnSpc>
                <a:spcPts val="2318"/>
              </a:lnSpc>
              <a:spcBef>
                <a:spcPts val="1000"/>
              </a:spcBef>
              <a:spcAft>
                <a:spcPts val="0"/>
              </a:spcAft>
              <a:buClr>
                <a:srgbClr val="FF7300"/>
              </a:buClr>
              <a:buSzTx/>
              <a:buFont typeface="Arial" panose="020B0604020202020204" pitchFamily="34" charset="0"/>
              <a:buNone/>
              <a:tabLst>
                <a:tab pos="237314" algn="l"/>
              </a:tabLst>
              <a:defRPr/>
            </a:pPr>
            <a:r>
              <a:rPr lang="en-GB"/>
              <a:t>This is a dummy text, meaning that no final version is available yet. This text is only meant to serve as a kind of place marker, which will later be replaced by the finished text.</a:t>
            </a:r>
            <a:endParaRPr lang="de-DE"/>
          </a:p>
          <a:p>
            <a:pPr marL="0" marR="5077" lvl="0" indent="0" algn="l" defTabSz="456863" rtl="0" eaLnBrk="1" fontAlgn="auto" latinLnBrk="0" hangingPunct="1">
              <a:lnSpc>
                <a:spcPts val="2318"/>
              </a:lnSpc>
              <a:spcBef>
                <a:spcPts val="1000"/>
              </a:spcBef>
              <a:spcAft>
                <a:spcPts val="0"/>
              </a:spcAft>
              <a:buClr>
                <a:srgbClr val="FF7300"/>
              </a:buClr>
              <a:buSzTx/>
              <a:buFont typeface="Arial" panose="020B0604020202020204" pitchFamily="34" charset="0"/>
              <a:buNone/>
              <a:tabLst>
                <a:tab pos="237314" algn="l"/>
              </a:tabLst>
              <a:defRPr/>
            </a:pPr>
            <a:r>
              <a:rPr lang="en-GB"/>
              <a:t>This is a dummy text, meaning that no final version is available yet. This text is only meant to serve as a kind of place marker, which will later be replaced by the finished text.</a:t>
            </a:r>
            <a:endParaRPr lang="de-DE"/>
          </a:p>
          <a:p>
            <a:pPr marL="0" marR="5077" lvl="0" indent="0" algn="l" defTabSz="456863" rtl="0" eaLnBrk="1" fontAlgn="auto" latinLnBrk="0" hangingPunct="1">
              <a:lnSpc>
                <a:spcPts val="2318"/>
              </a:lnSpc>
              <a:spcBef>
                <a:spcPts val="1000"/>
              </a:spcBef>
              <a:spcAft>
                <a:spcPts val="0"/>
              </a:spcAft>
              <a:buClr>
                <a:srgbClr val="FF7300"/>
              </a:buClr>
              <a:buSzTx/>
              <a:buFont typeface="Arial" panose="020B0604020202020204" pitchFamily="34" charset="0"/>
              <a:buNone/>
              <a:tabLst>
                <a:tab pos="237314" algn="l"/>
              </a:tabLst>
              <a:defRPr/>
            </a:pPr>
            <a:r>
              <a:rPr lang="en-GB"/>
              <a:t>This is a dummy text, meaning that no final version is available yet. This text is only meant to serve as a kind of place marker, which will later be replaced by the finished text.</a:t>
            </a:r>
            <a:endParaRPr lang="de-DE"/>
          </a:p>
          <a:p>
            <a:pPr marL="0" marR="5077" lvl="0" indent="0" algn="l" defTabSz="456863" rtl="0" eaLnBrk="1" fontAlgn="auto" latinLnBrk="0" hangingPunct="1">
              <a:lnSpc>
                <a:spcPts val="2318"/>
              </a:lnSpc>
              <a:spcBef>
                <a:spcPts val="1000"/>
              </a:spcBef>
              <a:spcAft>
                <a:spcPts val="0"/>
              </a:spcAft>
              <a:buClr>
                <a:srgbClr val="FF7300"/>
              </a:buClr>
              <a:buSzTx/>
              <a:buFont typeface="Arial" panose="020B0604020202020204" pitchFamily="34" charset="0"/>
              <a:buNone/>
              <a:tabLst>
                <a:tab pos="237314"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39144586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6F5D-05DD-9F5E-C77A-3212DC1DD4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9528D69F-AEAD-5CC5-9199-B68E0702B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E096C47-DEFB-8A14-875E-D01C0287ED0F}"/>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5" name="Footer Placeholder 4">
            <a:extLst>
              <a:ext uri="{FF2B5EF4-FFF2-40B4-BE49-F238E27FC236}">
                <a16:creationId xmlns:a16="http://schemas.microsoft.com/office/drawing/2014/main" id="{B2AF1849-01DC-5017-CC4E-4AE0ED99834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B77492A-53D7-C233-33D4-838643376AF5}"/>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6434971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C74C-A2C1-0EFA-CCB7-229B73A0C42C}"/>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B2BADFC-F121-464D-BCBB-0D9A584423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13AB34EB-26B4-67DC-4BF4-D9E456650B6B}"/>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5" name="Footer Placeholder 4">
            <a:extLst>
              <a:ext uri="{FF2B5EF4-FFF2-40B4-BE49-F238E27FC236}">
                <a16:creationId xmlns:a16="http://schemas.microsoft.com/office/drawing/2014/main" id="{5D934CE0-0698-4BC3-6C90-27C5367626A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FFBDA30-3984-2391-E496-8BAF01ABB0AF}"/>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40602126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32E8-402C-C4C5-A924-3D70DB693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0E101E44-B68E-29DB-4F88-05465C0EE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0430E-F60F-E87A-8040-A580CA30971E}"/>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5" name="Footer Placeholder 4">
            <a:extLst>
              <a:ext uri="{FF2B5EF4-FFF2-40B4-BE49-F238E27FC236}">
                <a16:creationId xmlns:a16="http://schemas.microsoft.com/office/drawing/2014/main" id="{60C50939-1D4F-23CE-9F01-A4628D01654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19488BC-7810-662C-3B65-E9E74BF54E11}"/>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10407895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5764-10D7-E90A-BBA2-5CFDB0744B69}"/>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71F19CD-D1DF-C2FD-FFB2-6C0A03B4C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5AC9AE6C-3FB4-C8BC-3536-4E567D09A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97FAAFDC-5B32-AB97-D991-015CDEC59C19}"/>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6" name="Footer Placeholder 5">
            <a:extLst>
              <a:ext uri="{FF2B5EF4-FFF2-40B4-BE49-F238E27FC236}">
                <a16:creationId xmlns:a16="http://schemas.microsoft.com/office/drawing/2014/main" id="{45632800-FDA8-4644-5F35-8358883ADF7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95E9EFEE-5C80-0E5C-F953-85BECFCBE649}"/>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19241526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9E07-9A3D-C258-4076-11A3D4DA7C28}"/>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8F1BEC7C-707D-BD25-3787-6D4350600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1FC7B-DF36-6AE2-1953-A106D27C37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9E15937F-53D9-4E2B-B374-D2EC483FE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B2EEE-DE84-76CE-DDF2-8C159DD148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83B13D77-D81E-CF3F-E638-861EAD5F8EA8}"/>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8" name="Footer Placeholder 7">
            <a:extLst>
              <a:ext uri="{FF2B5EF4-FFF2-40B4-BE49-F238E27FC236}">
                <a16:creationId xmlns:a16="http://schemas.microsoft.com/office/drawing/2014/main" id="{66D60005-0754-4DAF-AB15-198E6F364FA8}"/>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C4AB154B-EB0D-0DAC-C6A7-7391B4F16C2B}"/>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24169956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B2D5-9CD5-6D1C-6E43-EB46E6AFB70D}"/>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3441903E-4E8B-CCAB-6BCF-068FF619D861}"/>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4" name="Footer Placeholder 3">
            <a:extLst>
              <a:ext uri="{FF2B5EF4-FFF2-40B4-BE49-F238E27FC236}">
                <a16:creationId xmlns:a16="http://schemas.microsoft.com/office/drawing/2014/main" id="{D29AC4CF-F47E-3400-263D-2547C54FD54F}"/>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9D6BAF56-7ED7-A49F-EB0B-B57471F14380}"/>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12088638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D9D79-5B68-B732-67AA-E9009E0BEA9E}"/>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3" name="Footer Placeholder 2">
            <a:extLst>
              <a:ext uri="{FF2B5EF4-FFF2-40B4-BE49-F238E27FC236}">
                <a16:creationId xmlns:a16="http://schemas.microsoft.com/office/drawing/2014/main" id="{584269D2-4D5B-844E-3D4D-32E7640A456D}"/>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53CE8552-C486-AE54-9FC8-0D6701DBB045}"/>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42208560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77A4-BF62-8218-E53A-A8338104C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1D4CCAEC-0FED-C00B-08C8-854187DD4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1E7C33B0-2B1D-BE2E-63C9-9A0C13E8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12CCC-7A7E-1475-C144-907F905EB490}"/>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6" name="Footer Placeholder 5">
            <a:extLst>
              <a:ext uri="{FF2B5EF4-FFF2-40B4-BE49-F238E27FC236}">
                <a16:creationId xmlns:a16="http://schemas.microsoft.com/office/drawing/2014/main" id="{B883F833-1E76-0EEA-152F-B6122EDCEB88}"/>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7F56B403-149B-9E22-22DA-E5022DC8C6A4}"/>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28338346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6345-7B31-A7D9-D534-6FA5D5302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C6096D3C-76A2-EC9C-A410-6980936D7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6DAD7AC7-56FF-24A1-A58C-2D3205BB7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469EC-2ABB-7B69-B5BC-6590AFE0BCB6}"/>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6" name="Footer Placeholder 5">
            <a:extLst>
              <a:ext uri="{FF2B5EF4-FFF2-40B4-BE49-F238E27FC236}">
                <a16:creationId xmlns:a16="http://schemas.microsoft.com/office/drawing/2014/main" id="{5D788810-3734-B1EF-3636-9A0211ECB8C7}"/>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D039200C-BE71-4A68-8796-2861B8EC056B}"/>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202310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lstStyle/>
          <a:p>
            <a:fld id="{B5F9A4F6-7BA3-4126-88A5-A8B8CE7104E5}" type="slidenum">
              <a:rPr lang="en-GB" smtClean="0"/>
              <a:t>‹nr.›</a:t>
            </a:fld>
            <a:endParaRPr lang="en-GB"/>
          </a:p>
        </p:txBody>
      </p:sp>
      <p:sp>
        <p:nvSpPr>
          <p:cNvPr id="7" name="Text Placeholder 7">
            <a:extLst>
              <a:ext uri="{FF2B5EF4-FFF2-40B4-BE49-F238E27FC236}">
                <a16:creationId xmlns:a16="http://schemas.microsoft.com/office/drawing/2014/main" id="{C15A52B0-D657-4483-9410-EC22DB6B74BE}"/>
              </a:ext>
            </a:extLst>
          </p:cNvPr>
          <p:cNvSpPr>
            <a:spLocks noGrp="1"/>
          </p:cNvSpPr>
          <p:nvPr>
            <p:ph type="body" sz="quarter" idx="13"/>
          </p:nvPr>
        </p:nvSpPr>
        <p:spPr>
          <a:xfrm>
            <a:off x="587374" y="413912"/>
            <a:ext cx="10839600" cy="1286301"/>
          </a:xfrm>
        </p:spPr>
        <p:txBody>
          <a:bodyPr tIns="0" bIns="0"/>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059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C46D-6FCC-A6A0-28D5-066243A1E41C}"/>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E14A0E06-DCDD-CB51-D50B-D2CDE8DA3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68B0FD82-C6BC-9924-8989-C1B817CE891C}"/>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5" name="Footer Placeholder 4">
            <a:extLst>
              <a:ext uri="{FF2B5EF4-FFF2-40B4-BE49-F238E27FC236}">
                <a16:creationId xmlns:a16="http://schemas.microsoft.com/office/drawing/2014/main" id="{827AEBFC-DFD4-5D40-E5FC-3AAC1B6B2EF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AFA1CED-64ED-CF5C-DAB8-F48A0F5E2CE4}"/>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39365654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AC583-C012-0262-CDD4-195F5132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5549DF45-F7A8-6F9C-22DC-02AFE1610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B65C105-FD93-3907-6BA9-A624E45B5B59}"/>
              </a:ext>
            </a:extLst>
          </p:cNvPr>
          <p:cNvSpPr>
            <a:spLocks noGrp="1"/>
          </p:cNvSpPr>
          <p:nvPr>
            <p:ph type="dt" sz="half" idx="10"/>
          </p:nvPr>
        </p:nvSpPr>
        <p:spPr/>
        <p:txBody>
          <a:bodyPr/>
          <a:lstStyle/>
          <a:p>
            <a:fld id="{E4B66AA4-18EB-4963-8245-C5A309F1EA03}" type="datetimeFigureOut">
              <a:rPr lang="nl-BE" smtClean="0"/>
              <a:t>15/05/2024</a:t>
            </a:fld>
            <a:endParaRPr lang="nl-BE"/>
          </a:p>
        </p:txBody>
      </p:sp>
      <p:sp>
        <p:nvSpPr>
          <p:cNvPr id="5" name="Footer Placeholder 4">
            <a:extLst>
              <a:ext uri="{FF2B5EF4-FFF2-40B4-BE49-F238E27FC236}">
                <a16:creationId xmlns:a16="http://schemas.microsoft.com/office/drawing/2014/main" id="{608FFEC5-E304-2A0F-EA29-B04C67A9071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BEEBAD2-BC32-8571-B865-C1052B720256}"/>
              </a:ext>
            </a:extLst>
          </p:cNvPr>
          <p:cNvSpPr>
            <a:spLocks noGrp="1"/>
          </p:cNvSpPr>
          <p:nvPr>
            <p:ph type="sldNum" sz="quarter" idx="12"/>
          </p:nvPr>
        </p:nvSpPr>
        <p:spPr/>
        <p:txBody>
          <a:bodyPr/>
          <a:lstStyle/>
          <a:p>
            <a:fld id="{97BC7AF3-7E0D-4553-9DC5-B7C749B65AB9}" type="slidenum">
              <a:rPr lang="nl-BE" smtClean="0"/>
              <a:t>‹nr.›</a:t>
            </a:fld>
            <a:endParaRPr lang="nl-BE"/>
          </a:p>
        </p:txBody>
      </p:sp>
    </p:spTree>
    <p:extLst>
      <p:ext uri="{BB962C8B-B14F-4D97-AF65-F5344CB8AC3E}">
        <p14:creationId xmlns:p14="http://schemas.microsoft.com/office/powerpoint/2010/main" val="34119073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ALPRO - titel + tekst + opsomming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9D98-577A-624C-9F9A-65D8670E1C10}"/>
              </a:ext>
            </a:extLst>
          </p:cNvPr>
          <p:cNvSpPr>
            <a:spLocks noGrp="1"/>
          </p:cNvSpPr>
          <p:nvPr>
            <p:ph type="ctrTitle" hasCustomPrompt="1"/>
          </p:nvPr>
        </p:nvSpPr>
        <p:spPr>
          <a:xfrm>
            <a:off x="1570592" y="736087"/>
            <a:ext cx="8935069" cy="932104"/>
          </a:xfrm>
        </p:spPr>
        <p:txBody>
          <a:bodyPr anchor="t" anchorCtr="0">
            <a:normAutofit/>
          </a:bodyPr>
          <a:lstStyle>
            <a:lvl1pPr algn="l">
              <a:defRPr sz="3600">
                <a:solidFill>
                  <a:schemeClr val="accent4"/>
                </a:solidFill>
              </a:defRPr>
            </a:lvl1pPr>
          </a:lstStyle>
          <a:p>
            <a:r>
              <a:rPr lang="en-US" dirty="0"/>
              <a:t>title</a:t>
            </a:r>
          </a:p>
        </p:txBody>
      </p:sp>
      <p:sp>
        <p:nvSpPr>
          <p:cNvPr id="3" name="Subtitle 2">
            <a:extLst>
              <a:ext uri="{FF2B5EF4-FFF2-40B4-BE49-F238E27FC236}">
                <a16:creationId xmlns:a16="http://schemas.microsoft.com/office/drawing/2014/main" id="{FEAB91B8-9D14-FC44-9A7D-B580216C7E1B}"/>
              </a:ext>
            </a:extLst>
          </p:cNvPr>
          <p:cNvSpPr>
            <a:spLocks noGrp="1"/>
          </p:cNvSpPr>
          <p:nvPr>
            <p:ph type="subTitle" idx="1" hasCustomPrompt="1"/>
          </p:nvPr>
        </p:nvSpPr>
        <p:spPr>
          <a:xfrm>
            <a:off x="1570592" y="1679588"/>
            <a:ext cx="8935069" cy="152362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11" name="Slide Number Placeholder 5">
            <a:extLst>
              <a:ext uri="{FF2B5EF4-FFF2-40B4-BE49-F238E27FC236}">
                <a16:creationId xmlns:a16="http://schemas.microsoft.com/office/drawing/2014/main" id="{17FF8C1B-B690-4141-8513-63877B940D71}"/>
              </a:ext>
            </a:extLst>
          </p:cNvPr>
          <p:cNvSpPr txBox="1">
            <a:spLocks/>
          </p:cNvSpPr>
          <p:nvPr userDrawn="1"/>
        </p:nvSpPr>
        <p:spPr>
          <a:xfrm>
            <a:off x="10668000" y="365125"/>
            <a:ext cx="1091045"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spc="50" baseline="0">
                <a:solidFill>
                  <a:schemeClr val="tx1">
                    <a:tint val="75000"/>
                  </a:schemeClr>
                </a:solidFill>
                <a:latin typeface="Geomanist"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Page </a:t>
            </a:r>
            <a:fld id="{80DB267F-9D6B-0F46-8EFD-1E9BBCAA9278}"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‹nr.›</a:t>
            </a:fld>
            <a:endParaRPr lang="en-US" dirty="0"/>
          </a:p>
        </p:txBody>
      </p:sp>
      <p:sp>
        <p:nvSpPr>
          <p:cNvPr id="12" name="Footer Placeholder 16">
            <a:extLst>
              <a:ext uri="{FF2B5EF4-FFF2-40B4-BE49-F238E27FC236}">
                <a16:creationId xmlns:a16="http://schemas.microsoft.com/office/drawing/2014/main" id="{1CDAE470-E98E-F74F-95B2-BCDEFB6129E7}"/>
              </a:ext>
            </a:extLst>
          </p:cNvPr>
          <p:cNvSpPr txBox="1">
            <a:spLocks/>
          </p:cNvSpPr>
          <p:nvPr userDrawn="1"/>
        </p:nvSpPr>
        <p:spPr>
          <a:xfrm>
            <a:off x="6740912" y="360727"/>
            <a:ext cx="4526280"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Geomanist"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800" b="0" i="0" spc="100" baseline="0" dirty="0">
                <a:latin typeface="Geomanist Medium" panose="02000503000000020004" pitchFamily="2" charset="77"/>
              </a:rPr>
              <a:t>Alpro </a:t>
            </a:r>
            <a:r>
              <a:rPr lang="en-US" sz="800" b="0" i="0" spc="100" baseline="0" dirty="0">
                <a:effectLst/>
                <a:latin typeface="Geomanist Medium" panose="02000503000000020004" pitchFamily="2" charset="77"/>
              </a:rPr>
              <a:t>|</a:t>
            </a:r>
          </a:p>
        </p:txBody>
      </p:sp>
      <p:sp>
        <p:nvSpPr>
          <p:cNvPr id="14" name="Text Placeholder 13">
            <a:extLst>
              <a:ext uri="{FF2B5EF4-FFF2-40B4-BE49-F238E27FC236}">
                <a16:creationId xmlns:a16="http://schemas.microsoft.com/office/drawing/2014/main" id="{031B0B0E-F636-4C4C-B823-F71AB3814827}"/>
              </a:ext>
            </a:extLst>
          </p:cNvPr>
          <p:cNvSpPr>
            <a:spLocks noGrp="1"/>
          </p:cNvSpPr>
          <p:nvPr>
            <p:ph type="body" sz="quarter" idx="14" hasCustomPrompt="1"/>
          </p:nvPr>
        </p:nvSpPr>
        <p:spPr>
          <a:xfrm>
            <a:off x="1570592" y="3343814"/>
            <a:ext cx="8935069" cy="2311551"/>
          </a:xfrm>
        </p:spPr>
        <p:txBody>
          <a:bodyPr>
            <a:normAutofit/>
          </a:bodyPr>
          <a:lstStyle>
            <a:lvl1pPr marL="285750" indent="-285750">
              <a:lnSpc>
                <a:spcPct val="100000"/>
              </a:lnSpc>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Summary</a:t>
            </a:r>
          </a:p>
        </p:txBody>
      </p:sp>
      <p:sp>
        <p:nvSpPr>
          <p:cNvPr id="6" name="Date Placeholder 5">
            <a:extLst>
              <a:ext uri="{FF2B5EF4-FFF2-40B4-BE49-F238E27FC236}">
                <a16:creationId xmlns:a16="http://schemas.microsoft.com/office/drawing/2014/main" id="{B57BB65A-0D82-EF4C-80E5-58CBB3416AD6}"/>
              </a:ext>
            </a:extLst>
          </p:cNvPr>
          <p:cNvSpPr>
            <a:spLocks noGrp="1"/>
          </p:cNvSpPr>
          <p:nvPr>
            <p:ph type="dt" sz="half" idx="15"/>
          </p:nvPr>
        </p:nvSpPr>
        <p:spPr/>
        <p:txBody>
          <a:bodyPr/>
          <a:lstStyle/>
          <a:p>
            <a:fld id="{559650CD-E1E8-DC47-9033-3EC41DFE4007}" type="datetime4">
              <a:rPr lang="en-US" smtClean="0"/>
              <a:t>May 15, 2024</a:t>
            </a:fld>
            <a:endParaRPr lang="en-US" dirty="0"/>
          </a:p>
        </p:txBody>
      </p:sp>
      <p:sp>
        <p:nvSpPr>
          <p:cNvPr id="7" name="Footer Placeholder 6">
            <a:extLst>
              <a:ext uri="{FF2B5EF4-FFF2-40B4-BE49-F238E27FC236}">
                <a16:creationId xmlns:a16="http://schemas.microsoft.com/office/drawing/2014/main" id="{E77E1C24-71C5-2C4B-B06D-6CC59C9B6786}"/>
              </a:ext>
            </a:extLst>
          </p:cNvPr>
          <p:cNvSpPr>
            <a:spLocks noGrp="1"/>
          </p:cNvSpPr>
          <p:nvPr>
            <p:ph type="ftr" sz="quarter" idx="16"/>
          </p:nvPr>
        </p:nvSpPr>
        <p:spPr/>
        <p:txBody>
          <a:bodyPr/>
          <a:lstStyle/>
          <a:p>
            <a:r>
              <a:rPr lang="en-US"/>
              <a:t>Bronreferenties</a:t>
            </a:r>
            <a:endParaRPr lang="en-US" dirty="0"/>
          </a:p>
        </p:txBody>
      </p:sp>
    </p:spTree>
    <p:extLst>
      <p:ext uri="{BB962C8B-B14F-4D97-AF65-F5344CB8AC3E}">
        <p14:creationId xmlns:p14="http://schemas.microsoft.com/office/powerpoint/2010/main" val="300155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lstStyle/>
          <a:p>
            <a:fld id="{B5F9A4F6-7BA3-4126-88A5-A8B8CE7104E5}" type="slidenum">
              <a:rPr lang="en-GB" smtClean="0"/>
              <a:t>‹nr.›</a:t>
            </a:fld>
            <a:endParaRPr lang="en-GB"/>
          </a:p>
        </p:txBody>
      </p:sp>
    </p:spTree>
    <p:extLst>
      <p:ext uri="{BB962C8B-B14F-4D97-AF65-F5344CB8AC3E}">
        <p14:creationId xmlns:p14="http://schemas.microsoft.com/office/powerpoint/2010/main" val="39085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D0F01E-7057-94E1-ADE6-BC0EA0A2B8F8}"/>
              </a:ext>
            </a:extLst>
          </p:cNvPr>
          <p:cNvSpPr/>
          <p:nvPr userDrawn="1"/>
        </p:nvSpPr>
        <p:spPr>
          <a:xfrm>
            <a:off x="5611293" y="0"/>
            <a:ext cx="946527" cy="685800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p>
        </p:txBody>
      </p:sp>
      <p:sp>
        <p:nvSpPr>
          <p:cNvPr id="11" name="Rectangle 10">
            <a:extLst>
              <a:ext uri="{FF2B5EF4-FFF2-40B4-BE49-F238E27FC236}">
                <a16:creationId xmlns:a16="http://schemas.microsoft.com/office/drawing/2014/main" id="{41DBEDE4-9593-CA32-C4B3-34E01A8D42DB}"/>
              </a:ext>
            </a:extLst>
          </p:cNvPr>
          <p:cNvSpPr/>
          <p:nvPr userDrawn="1"/>
        </p:nvSpPr>
        <p:spPr>
          <a:xfrm>
            <a:off x="0" y="-1"/>
            <a:ext cx="562994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Picture Placeholder 6">
            <a:extLst>
              <a:ext uri="{FF2B5EF4-FFF2-40B4-BE49-F238E27FC236}">
                <a16:creationId xmlns:a16="http://schemas.microsoft.com/office/drawing/2014/main" id="{4FF37727-F1D2-A951-31C3-29142E37E849}"/>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
        <p:nvSpPr>
          <p:cNvPr id="3" name="Rectangle 2">
            <a:extLst>
              <a:ext uri="{FF2B5EF4-FFF2-40B4-BE49-F238E27FC236}">
                <a16:creationId xmlns:a16="http://schemas.microsoft.com/office/drawing/2014/main" id="{26D25CB7-8B40-406C-B1C3-A2CE58F27A0A}"/>
              </a:ext>
            </a:extLst>
          </p:cNvPr>
          <p:cNvSpPr/>
          <p:nvPr userDrawn="1"/>
        </p:nvSpPr>
        <p:spPr>
          <a:xfrm>
            <a:off x="11593914" y="0"/>
            <a:ext cx="598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tx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tx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Picture 13" descr="Logo&#10;&#10;Description automatically generated">
            <a:extLst>
              <a:ext uri="{FF2B5EF4-FFF2-40B4-BE49-F238E27FC236}">
                <a16:creationId xmlns:a16="http://schemas.microsoft.com/office/drawing/2014/main" id="{AC0D980A-AB73-4C99-B884-3F2C8E325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086" y="5827183"/>
            <a:ext cx="1923331" cy="597417"/>
          </a:xfrm>
          <a:prstGeom prst="rect">
            <a:avLst/>
          </a:prstGeom>
        </p:spPr>
      </p:pic>
    </p:spTree>
    <p:extLst>
      <p:ext uri="{BB962C8B-B14F-4D97-AF65-F5344CB8AC3E}">
        <p14:creationId xmlns:p14="http://schemas.microsoft.com/office/powerpoint/2010/main" val="78753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avy: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Image 3" descr="Une image contenant texte, logo, Graphique, Police&#10;&#10;Description générée automatiquement">
            <a:extLst>
              <a:ext uri="{FF2B5EF4-FFF2-40B4-BE49-F238E27FC236}">
                <a16:creationId xmlns:a16="http://schemas.microsoft.com/office/drawing/2014/main" id="{4DAE9492-2F31-08F9-647D-1D89A0FE45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826" y="5580929"/>
            <a:ext cx="2322808" cy="1010370"/>
          </a:xfrm>
          <a:prstGeom prst="rect">
            <a:avLst/>
          </a:prstGeom>
        </p:spPr>
      </p:pic>
    </p:spTree>
    <p:extLst>
      <p:ext uri="{BB962C8B-B14F-4D97-AF65-F5344CB8AC3E}">
        <p14:creationId xmlns:p14="http://schemas.microsoft.com/office/powerpoint/2010/main" val="29143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range: Wave Divider Slide">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1264B69A-CE70-FB54-25B2-70D7AAFDFF00}"/>
              </a:ext>
            </a:extLst>
          </p:cNvPr>
          <p:cNvSpPr/>
          <p:nvPr userDrawn="1"/>
        </p:nvSpPr>
        <p:spPr>
          <a:xfrm rot="16200000">
            <a:off x="-264380" y="264380"/>
            <a:ext cx="6858000" cy="6329237"/>
          </a:xfrm>
          <a:prstGeom prst="flowChartDocumen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E6B6F85-89FE-4CF7-88EE-24290BA4D67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4515205"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6"/>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6"/>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raphic 11">
            <a:extLst>
              <a:ext uri="{FF2B5EF4-FFF2-40B4-BE49-F238E27FC236}">
                <a16:creationId xmlns:a16="http://schemas.microsoft.com/office/drawing/2014/main" id="{4C7CA5ED-CF96-84FD-3339-65A04A3F66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7616" y="5769519"/>
            <a:ext cx="1976128" cy="720146"/>
          </a:xfrm>
          <a:prstGeom prst="rect">
            <a:avLst/>
          </a:prstGeom>
        </p:spPr>
      </p:pic>
    </p:spTree>
    <p:extLst>
      <p:ext uri="{BB962C8B-B14F-4D97-AF65-F5344CB8AC3E}">
        <p14:creationId xmlns:p14="http://schemas.microsoft.com/office/powerpoint/2010/main" val="240475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7648" y="152400"/>
            <a:ext cx="8248352" cy="685800"/>
          </a:xfrm>
        </p:spPr>
        <p:txBody>
          <a:bodyPr/>
          <a:lstStyle/>
          <a:p>
            <a:r>
              <a:rPr lang="en-US"/>
              <a:t>Click to edit Master title style</a:t>
            </a:r>
          </a:p>
        </p:txBody>
      </p:sp>
      <p:sp>
        <p:nvSpPr>
          <p:cNvPr id="3" name="Content Placeholder 2"/>
          <p:cNvSpPr>
            <a:spLocks noGrp="1"/>
          </p:cNvSpPr>
          <p:nvPr>
            <p:ph idx="1"/>
          </p:nvPr>
        </p:nvSpPr>
        <p:spPr>
          <a:xfrm>
            <a:off x="911424" y="1268760"/>
            <a:ext cx="10363200" cy="482724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txBox="1">
            <a:spLocks/>
          </p:cNvSpPr>
          <p:nvPr userDrawn="1"/>
        </p:nvSpPr>
        <p:spPr bwMode="auto">
          <a:xfrm>
            <a:off x="6768075" y="5805264"/>
            <a:ext cx="8248352"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lang="nl-BE" sz="1000" kern="1200">
                <a:solidFill>
                  <a:schemeClr val="tx1"/>
                </a:solidFill>
                <a:latin typeface="Arial" charset="0"/>
                <a:ea typeface="ＭＳ Ｐゴシック" charset="0"/>
                <a:cs typeface="+mn-cs"/>
              </a:rPr>
              <a:t>©</a:t>
            </a:r>
            <a:r>
              <a:rPr lang="nl-BE" sz="1000" kern="1200" err="1">
                <a:solidFill>
                  <a:schemeClr val="tx1"/>
                </a:solidFill>
                <a:latin typeface="Arial" charset="0"/>
                <a:ea typeface="ＭＳ Ｐゴシック" charset="0"/>
                <a:cs typeface="+mn-cs"/>
              </a:rPr>
              <a:t>Proprietary</a:t>
            </a:r>
            <a:r>
              <a:rPr lang="nl-BE" sz="1000" kern="1200">
                <a:solidFill>
                  <a:schemeClr val="tx1"/>
                </a:solidFill>
                <a:latin typeface="Arial" charset="0"/>
                <a:ea typeface="ＭＳ Ｐゴシック" charset="0"/>
                <a:cs typeface="+mn-cs"/>
              </a:rPr>
              <a:t> </a:t>
            </a:r>
            <a:r>
              <a:rPr lang="nl-BE" sz="1000" kern="1200" err="1">
                <a:solidFill>
                  <a:schemeClr val="tx1"/>
                </a:solidFill>
                <a:latin typeface="Arial" charset="0"/>
                <a:ea typeface="ＭＳ Ｐゴシック" charset="0"/>
                <a:cs typeface="+mn-cs"/>
              </a:rPr>
              <a:t>Information</a:t>
            </a:r>
            <a:r>
              <a:rPr lang="nl-BE" sz="1000" kern="1200">
                <a:solidFill>
                  <a:schemeClr val="tx1"/>
                </a:solidFill>
                <a:latin typeface="Arial" charset="0"/>
                <a:ea typeface="ＭＳ Ｐゴシック" charset="0"/>
                <a:cs typeface="+mn-cs"/>
              </a:rPr>
              <a:t> Alpro</a:t>
            </a:r>
            <a:endParaRPr kumimoji="0" lang="en-US" sz="1000" b="0" i="0" u="sng" strike="noStrike" kern="0" cap="none" spc="0" normalizeH="0" baseline="0" noProof="0">
              <a:ln>
                <a:noFill/>
              </a:ln>
              <a:solidFill>
                <a:srgbClr val="354DB1"/>
              </a:solidFill>
              <a:effectLst/>
              <a:uLnTx/>
              <a:uFillTx/>
              <a:latin typeface="+mj-lt"/>
              <a:ea typeface="+mj-ea"/>
              <a:cs typeface="+mj-cs"/>
            </a:endParaRPr>
          </a:p>
        </p:txBody>
      </p:sp>
    </p:spTree>
    <p:extLst>
      <p:ext uri="{BB962C8B-B14F-4D97-AF65-F5344CB8AC3E}">
        <p14:creationId xmlns:p14="http://schemas.microsoft.com/office/powerpoint/2010/main" val="1765909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mp; object_1">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5" y="1066802"/>
            <a:ext cx="10769600" cy="4963887"/>
          </a:xfrm>
        </p:spPr>
        <p:txBody>
          <a:bodyPr/>
          <a:lstStyle>
            <a:lvl1pPr>
              <a:buClrTx/>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2"/>
          <p:cNvSpPr>
            <a:spLocks noGrp="1" noChangeArrowheads="1"/>
          </p:cNvSpPr>
          <p:nvPr>
            <p:ph type="title"/>
          </p:nvPr>
        </p:nvSpPr>
        <p:spPr bwMode="auto">
          <a:xfrm>
            <a:off x="435430" y="108857"/>
            <a:ext cx="9913257" cy="642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338D"/>
                </a:solidFill>
              </a:defRPr>
            </a:lvl1pPr>
          </a:lstStyle>
          <a:p>
            <a:pPr lvl="0"/>
            <a:r>
              <a:rPr lang="en-US" noProof="0"/>
              <a:t>Click to edit Master title style</a:t>
            </a:r>
            <a:endParaRPr lang="en-US"/>
          </a:p>
        </p:txBody>
      </p:sp>
      <p:sp>
        <p:nvSpPr>
          <p:cNvPr id="8" name="Text Placeholder 5">
            <a:extLst>
              <a:ext uri="{FF2B5EF4-FFF2-40B4-BE49-F238E27FC236}">
                <a16:creationId xmlns:a16="http://schemas.microsoft.com/office/drawing/2014/main" id="{0AAF6841-D611-45EF-9014-91320B1CA41C}"/>
              </a:ext>
            </a:extLst>
          </p:cNvPr>
          <p:cNvSpPr>
            <a:spLocks noGrp="1"/>
          </p:cNvSpPr>
          <p:nvPr>
            <p:ph type="body" sz="quarter" idx="10" hasCustomPrompt="1"/>
          </p:nvPr>
        </p:nvSpPr>
        <p:spPr>
          <a:xfrm>
            <a:off x="8824685" y="6346376"/>
            <a:ext cx="2641600" cy="217715"/>
          </a:xfrm>
        </p:spPr>
        <p:txBody>
          <a:bodyPr/>
          <a:lstStyle>
            <a:lvl1pPr>
              <a:buNone/>
              <a:defRPr sz="800" i="1">
                <a:solidFill>
                  <a:srgbClr val="354DB1"/>
                </a:solidFill>
              </a:defRPr>
            </a:lvl1pPr>
          </a:lstStyle>
          <a:p>
            <a:pPr lvl="0"/>
            <a:r>
              <a:rPr lang="en-US"/>
              <a:t>Masterplan Utilities 2019</a:t>
            </a:r>
          </a:p>
        </p:txBody>
      </p:sp>
    </p:spTree>
    <p:extLst>
      <p:ext uri="{BB962C8B-B14F-4D97-AF65-F5344CB8AC3E}">
        <p14:creationId xmlns:p14="http://schemas.microsoft.com/office/powerpoint/2010/main" val="2467383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Navy: Wave Divider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6873C651-C072-460F-F75D-C4814F903A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18" name="Picture Placeholder 17">
            <a:extLst>
              <a:ext uri="{FF2B5EF4-FFF2-40B4-BE49-F238E27FC236}">
                <a16:creationId xmlns:a16="http://schemas.microsoft.com/office/drawing/2014/main" id="{ED317918-D4CE-9854-64C1-9FE5DD473F36}"/>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spTree>
    <p:extLst>
      <p:ext uri="{BB962C8B-B14F-4D97-AF65-F5344CB8AC3E}">
        <p14:creationId xmlns:p14="http://schemas.microsoft.com/office/powerpoint/2010/main" val="139745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vy: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44C4B-4869-4093-A1F8-FC7386930395}"/>
              </a:ext>
            </a:extLst>
          </p:cNvPr>
          <p:cNvSpPr/>
          <p:nvPr userDrawn="1"/>
        </p:nvSpPr>
        <p:spPr>
          <a:xfrm>
            <a:off x="5611293" y="0"/>
            <a:ext cx="946527" cy="6858001"/>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5629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48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CE8717CB-4BB1-D856-2195-8E1782D97C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
        <p:nvSpPr>
          <p:cNvPr id="7" name="Picture Placeholder 6">
            <a:extLst>
              <a:ext uri="{FF2B5EF4-FFF2-40B4-BE49-F238E27FC236}">
                <a16:creationId xmlns:a16="http://schemas.microsoft.com/office/drawing/2014/main" id="{5BBD34F3-C521-A422-7287-8339A45A4700}"/>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Tree>
    <p:extLst>
      <p:ext uri="{BB962C8B-B14F-4D97-AF65-F5344CB8AC3E}">
        <p14:creationId xmlns:p14="http://schemas.microsoft.com/office/powerpoint/2010/main" val="38569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avy: Wave Divider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6873C651-C072-460F-F75D-C4814F903A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18" name="Picture Placeholder 17">
            <a:extLst>
              <a:ext uri="{FF2B5EF4-FFF2-40B4-BE49-F238E27FC236}">
                <a16:creationId xmlns:a16="http://schemas.microsoft.com/office/drawing/2014/main" id="{ED317918-D4CE-9854-64C1-9FE5DD473F36}"/>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spTree>
    <p:extLst>
      <p:ext uri="{BB962C8B-B14F-4D97-AF65-F5344CB8AC3E}">
        <p14:creationId xmlns:p14="http://schemas.microsoft.com/office/powerpoint/2010/main" val="56214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y: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7DF3D-E839-45DB-8808-E32044DEFC1F}"/>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FD7A4B2E-2EA1-230F-76AE-90C49E87C6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375010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y: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D8B974B4-AB3D-49C0-BDB0-F7CE273521D0}"/>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152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qua: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7035007" cy="4752972"/>
          </a:xfrm>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84EEBE9A-3D62-46D5-B3CD-B7B9A211BA01}"/>
              </a:ext>
            </a:extLst>
          </p:cNvPr>
          <p:cNvSpPr>
            <a:spLocks noGrp="1"/>
          </p:cNvSpPr>
          <p:nvPr>
            <p:ph type="body" sz="quarter" idx="13"/>
          </p:nvPr>
        </p:nvSpPr>
        <p:spPr>
          <a:xfrm>
            <a:off x="587374" y="413912"/>
            <a:ext cx="7035007"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4" name="Rechthoek 3">
            <a:extLst>
              <a:ext uri="{FF2B5EF4-FFF2-40B4-BE49-F238E27FC236}">
                <a16:creationId xmlns:a16="http://schemas.microsoft.com/office/drawing/2014/main" id="{132E6F59-DB25-BA7B-F80A-D5DFDD544D40}"/>
              </a:ext>
            </a:extLst>
          </p:cNvPr>
          <p:cNvSpPr/>
          <p:nvPr userDrawn="1"/>
        </p:nvSpPr>
        <p:spPr>
          <a:xfrm>
            <a:off x="7751763" y="0"/>
            <a:ext cx="3816350" cy="6931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 Placeholder 7">
            <a:extLst>
              <a:ext uri="{FF2B5EF4-FFF2-40B4-BE49-F238E27FC236}">
                <a16:creationId xmlns:a16="http://schemas.microsoft.com/office/drawing/2014/main" id="{4AA93562-BD93-DB1E-340B-43BE9B131FE5}"/>
              </a:ext>
            </a:extLst>
          </p:cNvPr>
          <p:cNvSpPr>
            <a:spLocks noGrp="1"/>
          </p:cNvSpPr>
          <p:nvPr>
            <p:ph type="body" sz="quarter" idx="14"/>
          </p:nvPr>
        </p:nvSpPr>
        <p:spPr>
          <a:xfrm>
            <a:off x="7907735" y="399339"/>
            <a:ext cx="3517504"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3A0F26-1ECD-7A8F-0ACC-76E810DEA996}"/>
              </a:ext>
            </a:extLst>
          </p:cNvPr>
          <p:cNvSpPr>
            <a:spLocks noGrp="1"/>
          </p:cNvSpPr>
          <p:nvPr>
            <p:ph idx="15"/>
          </p:nvPr>
        </p:nvSpPr>
        <p:spPr>
          <a:xfrm>
            <a:off x="7907735" y="1700215"/>
            <a:ext cx="3517503" cy="4752972"/>
          </a:xfrm>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9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ey: Wave Divider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tx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tx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Picture 13" descr="Logo&#10;&#10;Description automatically generated">
            <a:extLst>
              <a:ext uri="{FF2B5EF4-FFF2-40B4-BE49-F238E27FC236}">
                <a16:creationId xmlns:a16="http://schemas.microsoft.com/office/drawing/2014/main" id="{AC0D980A-AB73-4C99-B884-3F2C8E325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086" y="5827183"/>
            <a:ext cx="1923331" cy="597417"/>
          </a:xfrm>
          <a:prstGeom prst="rect">
            <a:avLst/>
          </a:prstGeom>
        </p:spPr>
      </p:pic>
      <p:sp>
        <p:nvSpPr>
          <p:cNvPr id="11" name="Picture Placeholder 10">
            <a:extLst>
              <a:ext uri="{FF2B5EF4-FFF2-40B4-BE49-F238E27FC236}">
                <a16:creationId xmlns:a16="http://schemas.microsoft.com/office/drawing/2014/main" id="{807EC772-D6A9-F9B1-8AD9-C290583ED313}"/>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1"/>
          </a:solidFill>
        </p:spPr>
        <p:txBody>
          <a:bodyPr wrap="square" anchor="ctr">
            <a:noAutofit/>
          </a:bodyPr>
          <a:lstStyle>
            <a:lvl1pPr algn="ctr">
              <a:defRPr/>
            </a:lvl1pPr>
          </a:lstStyle>
          <a:p>
            <a:endParaRPr lang="en-GB"/>
          </a:p>
        </p:txBody>
      </p:sp>
      <p:sp>
        <p:nvSpPr>
          <p:cNvPr id="3" name="Rectangle 2">
            <a:extLst>
              <a:ext uri="{FF2B5EF4-FFF2-40B4-BE49-F238E27FC236}">
                <a16:creationId xmlns:a16="http://schemas.microsoft.com/office/drawing/2014/main" id="{26D25CB7-8B40-406C-B1C3-A2CE58F27A0A}"/>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6179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7707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vy: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61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avy: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tx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8EFDAAC8-E380-4344-AB86-59AD5EBC2EA5}"/>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43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vy: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0B974F11-A5F4-4C92-897C-540F5F45A04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7305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vy: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tx2"/>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tx2"/>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tx2"/>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2D0FAC31-AC16-423D-8146-BCFA30C3B427}"/>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347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Green: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708932"/>
            <a:ext cx="2520000" cy="918444"/>
          </a:xfrm>
        </p:spPr>
        <p:txBody>
          <a:bodyPr>
            <a:noAutofit/>
          </a:bodyPr>
          <a:lstStyle>
            <a:lvl1pPr>
              <a:defRPr>
                <a:solidFill>
                  <a:schemeClr val="accent1"/>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3345702" y="1708932"/>
            <a:ext cx="2520000" cy="918444"/>
          </a:xfrm>
        </p:spPr>
        <p:txBody>
          <a:bodyPr>
            <a:noAutofit/>
          </a:bodyPr>
          <a:lstStyle>
            <a:lvl1pPr>
              <a:defRPr>
                <a:solidFill>
                  <a:schemeClr val="accent1"/>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6114953" y="1708932"/>
            <a:ext cx="2520000" cy="918444"/>
          </a:xfrm>
        </p:spPr>
        <p:txBody>
          <a:bodyPr>
            <a:noAutofit/>
          </a:bodyPr>
          <a:lstStyle>
            <a:lvl1pPr>
              <a:defRPr>
                <a:solidFill>
                  <a:schemeClr val="accent1"/>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238846"/>
            <a:ext cx="2520000" cy="2221066"/>
          </a:xfrm>
        </p:spPr>
        <p:txBody>
          <a:bodyPr>
            <a:noAutofit/>
          </a:bodyPr>
          <a:lstStyle>
            <a:lvl1pPr>
              <a:defRPr sz="1800">
                <a:solidFill>
                  <a:schemeClr val="accent1"/>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3345702" y="4238846"/>
            <a:ext cx="2520000" cy="2221066"/>
          </a:xfrm>
        </p:spPr>
        <p:txBody>
          <a:bodyPr>
            <a:noAutofit/>
          </a:bodyPr>
          <a:lstStyle>
            <a:lvl1pPr>
              <a:defRPr sz="1800">
                <a:solidFill>
                  <a:schemeClr val="accent1"/>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6114953" y="4238846"/>
            <a:ext cx="2520000" cy="2221066"/>
          </a:xfrm>
        </p:spPr>
        <p:txBody>
          <a:bodyPr>
            <a:noAutofit/>
          </a:bodyPr>
          <a:lstStyle>
            <a:lvl1pPr>
              <a:defRPr sz="1800">
                <a:solidFill>
                  <a:schemeClr val="accent1"/>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05601"/>
            <a:ext cx="2520000" cy="1425789"/>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3228538"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8753190"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3345702" y="2705601"/>
            <a:ext cx="2520000" cy="1425789"/>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6112027" y="2705601"/>
            <a:ext cx="2520000" cy="1425789"/>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2DF547E7-63B0-4309-B63E-940B2ABD5D0B}"/>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cxnSp>
        <p:nvCxnSpPr>
          <p:cNvPr id="2" name="Straight Connector 24">
            <a:extLst>
              <a:ext uri="{FF2B5EF4-FFF2-40B4-BE49-F238E27FC236}">
                <a16:creationId xmlns:a16="http://schemas.microsoft.com/office/drawing/2014/main" id="{55D4EFA0-C5BC-5B28-39BA-CC7CF802D10F}"/>
              </a:ext>
            </a:extLst>
          </p:cNvPr>
          <p:cNvCxnSpPr>
            <a:cxnSpLocks/>
          </p:cNvCxnSpPr>
          <p:nvPr userDrawn="1"/>
        </p:nvCxnSpPr>
        <p:spPr>
          <a:xfrm>
            <a:off x="5990864"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1ADA627D-BD13-B63A-6D3B-CFCE3FD4783F}"/>
              </a:ext>
            </a:extLst>
          </p:cNvPr>
          <p:cNvSpPr>
            <a:spLocks noGrp="1"/>
          </p:cNvSpPr>
          <p:nvPr>
            <p:ph type="body" sz="quarter" idx="30"/>
          </p:nvPr>
        </p:nvSpPr>
        <p:spPr>
          <a:xfrm>
            <a:off x="8874353" y="1708932"/>
            <a:ext cx="2520000" cy="918444"/>
          </a:xfrm>
        </p:spPr>
        <p:txBody>
          <a:bodyPr>
            <a:noAutofit/>
          </a:bodyPr>
          <a:lstStyle>
            <a:lvl1pPr>
              <a:defRPr>
                <a:solidFill>
                  <a:schemeClr val="accent1"/>
                </a:solidFill>
              </a:defRPr>
            </a:lvl1pPr>
          </a:lstStyle>
          <a:p>
            <a:pPr lvl="0"/>
            <a:r>
              <a:rPr lang="en-US"/>
              <a:t>Click to edit Master text styles</a:t>
            </a:r>
          </a:p>
          <a:p>
            <a:pPr lvl="1"/>
            <a:r>
              <a:rPr lang="en-US"/>
              <a:t>Second level</a:t>
            </a:r>
          </a:p>
        </p:txBody>
      </p:sp>
      <p:sp>
        <p:nvSpPr>
          <p:cNvPr id="4" name="Text Placeholder 18">
            <a:extLst>
              <a:ext uri="{FF2B5EF4-FFF2-40B4-BE49-F238E27FC236}">
                <a16:creationId xmlns:a16="http://schemas.microsoft.com/office/drawing/2014/main" id="{EC9D91DD-62A5-7F31-9737-E0F53B0E1A81}"/>
              </a:ext>
            </a:extLst>
          </p:cNvPr>
          <p:cNvSpPr>
            <a:spLocks noGrp="1"/>
          </p:cNvSpPr>
          <p:nvPr>
            <p:ph type="body" sz="quarter" idx="31"/>
          </p:nvPr>
        </p:nvSpPr>
        <p:spPr>
          <a:xfrm>
            <a:off x="8874353" y="4238846"/>
            <a:ext cx="2520000" cy="2221066"/>
          </a:xfrm>
        </p:spPr>
        <p:txBody>
          <a:bodyPr>
            <a:noAutofit/>
          </a:bodyPr>
          <a:lstStyle>
            <a:lvl1pPr>
              <a:defRPr sz="1800">
                <a:solidFill>
                  <a:schemeClr val="accent1"/>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2">
            <a:extLst>
              <a:ext uri="{FF2B5EF4-FFF2-40B4-BE49-F238E27FC236}">
                <a16:creationId xmlns:a16="http://schemas.microsoft.com/office/drawing/2014/main" id="{BBA48933-B5C7-339D-80CF-BB48F3BD187A}"/>
              </a:ext>
            </a:extLst>
          </p:cNvPr>
          <p:cNvSpPr>
            <a:spLocks noGrp="1"/>
          </p:cNvSpPr>
          <p:nvPr>
            <p:ph type="pic" sz="quarter" idx="32"/>
          </p:nvPr>
        </p:nvSpPr>
        <p:spPr>
          <a:xfrm>
            <a:off x="8874353" y="2705601"/>
            <a:ext cx="2520000" cy="1425789"/>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Tree>
    <p:extLst>
      <p:ext uri="{BB962C8B-B14F-4D97-AF65-F5344CB8AC3E}">
        <p14:creationId xmlns:p14="http://schemas.microsoft.com/office/powerpoint/2010/main" val="6175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94">
          <p15:clr>
            <a:srgbClr val="FBAE40"/>
          </p15:clr>
        </p15:guide>
        <p15:guide id="2" pos="1958">
          <p15:clr>
            <a:srgbClr val="FBAE40"/>
          </p15:clr>
        </p15:guide>
        <p15:guide id="3" pos="3704">
          <p15:clr>
            <a:srgbClr val="FBAE40"/>
          </p15:clr>
        </p15:guide>
        <p15:guide id="4" pos="3840">
          <p15:clr>
            <a:srgbClr val="FBAE40"/>
          </p15:clr>
        </p15:guide>
        <p15:guide id="5" pos="5450">
          <p15:clr>
            <a:srgbClr val="FBAE40"/>
          </p15:clr>
        </p15:guide>
        <p15:guide id="6" pos="55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vy: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EA183094-1AFD-43A1-97E0-D0B2A1AACB39}"/>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06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avy: Content w/Image Po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D41DB-746A-4C01-9EFB-5F869FF1FB1F}"/>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10D31AC7-A6B9-415A-8CFD-3659532B26E0}"/>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4D92CA34-397A-41C7-8D1F-B2D09B9F6E7F}"/>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3128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avy: Content w/Image L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3A929-6C53-4EEC-9706-5974B2399818}"/>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2B0F8708-EE81-476F-8AB0-70F0EF0101C2}"/>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7FD0363E-FC19-49E9-B9F6-8B6FF23AF85F}"/>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335434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vy: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2"/>
            <a:ext cx="5292000" cy="2344250"/>
          </a:xfrm>
        </p:spPr>
        <p:txBody>
          <a:bodyPr tIns="0" bIns="0"/>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2"/>
            <a:ext cx="5290264" cy="2344250"/>
          </a:xfrm>
        </p:spPr>
        <p:txBody>
          <a:bodyPr tIns="0" bIns="0"/>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9">
            <a:extLst>
              <a:ext uri="{FF2B5EF4-FFF2-40B4-BE49-F238E27FC236}">
                <a16:creationId xmlns:a16="http://schemas.microsoft.com/office/drawing/2014/main" id="{21FE9AF5-7ADD-4153-9344-A174CD76EA97}"/>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13746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D25CB7-8B40-406C-B1C3-A2CE58F27A0A}"/>
              </a:ext>
            </a:extLst>
          </p:cNvPr>
          <p:cNvSpPr/>
          <p:nvPr userDrawn="1"/>
        </p:nvSpPr>
        <p:spPr>
          <a:xfrm>
            <a:off x="11593914" y="0"/>
            <a:ext cx="598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tx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tx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Picture 13" descr="Logo&#10;&#10;Description automatically generated">
            <a:extLst>
              <a:ext uri="{FF2B5EF4-FFF2-40B4-BE49-F238E27FC236}">
                <a16:creationId xmlns:a16="http://schemas.microsoft.com/office/drawing/2014/main" id="{AC0D980A-AB73-4C99-B884-3F2C8E325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086" y="5827183"/>
            <a:ext cx="1923331" cy="597417"/>
          </a:xfrm>
          <a:prstGeom prst="rect">
            <a:avLst/>
          </a:prstGeom>
        </p:spPr>
      </p:pic>
    </p:spTree>
    <p:extLst>
      <p:ext uri="{BB962C8B-B14F-4D97-AF65-F5344CB8AC3E}">
        <p14:creationId xmlns:p14="http://schemas.microsoft.com/office/powerpoint/2010/main" val="4659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y:  Text w/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lstStyle>
            <a:lvl1pPr>
              <a:defRPr>
                <a:solidFill>
                  <a:schemeClr val="bg1"/>
                </a:solidFill>
              </a:defRPr>
            </a:lvl1pPr>
          </a:lstStyle>
          <a:p>
            <a:fld id="{B5F9A4F6-7BA3-4126-88A5-A8B8CE7104E5}" type="slidenum">
              <a:rPr lang="en-GB" smtClean="0"/>
              <a:pPr/>
              <a:t>‹nr.›</a:t>
            </a:fld>
            <a:endParaRPr lang="en-GB"/>
          </a:p>
        </p:txBody>
      </p:sp>
      <p:sp>
        <p:nvSpPr>
          <p:cNvPr id="8" name="Content Placeholder 2">
            <a:extLst>
              <a:ext uri="{FF2B5EF4-FFF2-40B4-BE49-F238E27FC236}">
                <a16:creationId xmlns:a16="http://schemas.microsoft.com/office/drawing/2014/main" id="{36BEA6EF-6D30-33E7-02FB-7F6876F3DB5A}"/>
              </a:ext>
            </a:extLst>
          </p:cNvPr>
          <p:cNvSpPr>
            <a:spLocks noGrp="1"/>
          </p:cNvSpPr>
          <p:nvPr>
            <p:ph sz="half" idx="1"/>
          </p:nvPr>
        </p:nvSpPr>
        <p:spPr>
          <a:xfrm>
            <a:off x="587375" y="1700212"/>
            <a:ext cx="4899025" cy="4752975"/>
          </a:xfrm>
        </p:spPr>
        <p:txBody>
          <a:bodyPr tIns="0" bIns="0">
            <a:noAutofit/>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9">
            <a:extLst>
              <a:ext uri="{FF2B5EF4-FFF2-40B4-BE49-F238E27FC236}">
                <a16:creationId xmlns:a16="http://schemas.microsoft.com/office/drawing/2014/main" id="{C789926C-EEF9-F225-2BEF-15DF69F4F3A6}"/>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1" name="Text Placeholder 7">
            <a:extLst>
              <a:ext uri="{FF2B5EF4-FFF2-40B4-BE49-F238E27FC236}">
                <a16:creationId xmlns:a16="http://schemas.microsoft.com/office/drawing/2014/main" id="{99A6134D-09C1-4A0E-5721-64C866AA1C85}"/>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7060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y:  Fu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lstStyle>
            <a:lvl1pPr>
              <a:defRPr>
                <a:solidFill>
                  <a:schemeClr val="bg1"/>
                </a:solidFill>
              </a:defRPr>
            </a:lvl1pPr>
          </a:lstStyle>
          <a:p>
            <a:fld id="{B5F9A4F6-7BA3-4126-88A5-A8B8CE7104E5}" type="slidenum">
              <a:rPr lang="en-GB" smtClean="0"/>
              <a:pPr/>
              <a:t>‹nr.›</a:t>
            </a:fld>
            <a:endParaRPr lang="en-GB"/>
          </a:p>
        </p:txBody>
      </p:sp>
      <p:sp>
        <p:nvSpPr>
          <p:cNvPr id="9" name="Picture Placeholder 9">
            <a:extLst>
              <a:ext uri="{FF2B5EF4-FFF2-40B4-BE49-F238E27FC236}">
                <a16:creationId xmlns:a16="http://schemas.microsoft.com/office/drawing/2014/main" id="{C789926C-EEF9-F225-2BEF-15DF69F4F3A6}"/>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42405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y: Statement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2861C-7177-4795-9955-3F4126FBABAB}"/>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10" name="Picture Placeholder 9">
            <a:extLst>
              <a:ext uri="{FF2B5EF4-FFF2-40B4-BE49-F238E27FC236}">
                <a16:creationId xmlns:a16="http://schemas.microsoft.com/office/drawing/2014/main" id="{C490CDC3-84A0-4EEF-AB9F-10333D5736F7}"/>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bg1"/>
                </a:solidFill>
              </a:defRPr>
            </a:lvl1pPr>
            <a:lvl2pPr>
              <a:defRPr sz="1800">
                <a:solidFill>
                  <a:schemeClr val="bg1"/>
                </a:solidFill>
              </a:defRPr>
            </a:lvl2pPr>
            <a:lvl3pPr marL="177800" indent="-177800">
              <a:buFont typeface="Oswald Light" pitchFamily="2" charset="0"/>
              <a:buChar char="-"/>
              <a:defRPr sz="1400" i="1">
                <a:solidFill>
                  <a:schemeClr val="bg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pic>
        <p:nvPicPr>
          <p:cNvPr id="13" name="Picture 12">
            <a:extLst>
              <a:ext uri="{FF2B5EF4-FFF2-40B4-BE49-F238E27FC236}">
                <a16:creationId xmlns:a16="http://schemas.microsoft.com/office/drawing/2014/main" id="{15FB07C4-C923-9D3F-70F7-59D1D4F9D4A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3189" y="6472591"/>
            <a:ext cx="1916476" cy="380557"/>
          </a:xfrm>
          <a:prstGeom prst="rect">
            <a:avLst/>
          </a:prstGeom>
        </p:spPr>
      </p:pic>
    </p:spTree>
    <p:extLst>
      <p:ext uri="{BB962C8B-B14F-4D97-AF65-F5344CB8AC3E}">
        <p14:creationId xmlns:p14="http://schemas.microsoft.com/office/powerpoint/2010/main" val="48114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y: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9556F-9663-440B-8FF7-E00D97A0F2E6}"/>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8" name="Text Placeholder 7">
            <a:extLst>
              <a:ext uri="{FF2B5EF4-FFF2-40B4-BE49-F238E27FC236}">
                <a16:creationId xmlns:a16="http://schemas.microsoft.com/office/drawing/2014/main" id="{7EBFDEB3-B4A3-4DFF-859C-B59331FA4D0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714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Navy: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38280-A95E-43E5-9E98-B1220CC30D37}"/>
              </a:ext>
            </a:extLst>
          </p:cNvPr>
          <p:cNvSpPr/>
          <p:nvPr userDrawn="1"/>
        </p:nvSpPr>
        <p:spPr>
          <a:xfrm>
            <a:off x="11573189" y="0"/>
            <a:ext cx="6188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38994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 Col txt">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8C301AEB-8C2A-D897-1845-F329DACE2B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5513"/>
          <a:stretch/>
        </p:blipFill>
        <p:spPr>
          <a:xfrm>
            <a:off x="11644923" y="1954"/>
            <a:ext cx="547077" cy="6854095"/>
          </a:xfrm>
          <a:prstGeom prst="rect">
            <a:avLst/>
          </a:prstGeom>
        </p:spPr>
      </p:pic>
      <p:pic>
        <p:nvPicPr>
          <p:cNvPr id="10" name="object 8">
            <a:extLst>
              <a:ext uri="{FF2B5EF4-FFF2-40B4-BE49-F238E27FC236}">
                <a16:creationId xmlns:a16="http://schemas.microsoft.com/office/drawing/2014/main" id="{5542D9FB-7B6A-4393-FE5D-7180B7532DDB}"/>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10091270" y="5976488"/>
            <a:ext cx="1541199" cy="583317"/>
          </a:xfrm>
          <a:prstGeom prst="rect">
            <a:avLst/>
          </a:prstGeom>
        </p:spPr>
      </p:pic>
      <p:pic>
        <p:nvPicPr>
          <p:cNvPr id="11" name="Image 10">
            <a:extLst>
              <a:ext uri="{FF2B5EF4-FFF2-40B4-BE49-F238E27FC236}">
                <a16:creationId xmlns:a16="http://schemas.microsoft.com/office/drawing/2014/main" id="{BDF2E49F-0F36-B4DB-0EAE-71E847DD48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5513"/>
          <a:stretch/>
        </p:blipFill>
        <p:spPr>
          <a:xfrm>
            <a:off x="0" y="1954"/>
            <a:ext cx="547077" cy="6854095"/>
          </a:xfrm>
          <a:prstGeom prst="rect">
            <a:avLst/>
          </a:prstGeom>
        </p:spPr>
      </p:pic>
      <p:sp>
        <p:nvSpPr>
          <p:cNvPr id="18" name="Espace réservé du pied de page 3">
            <a:extLst>
              <a:ext uri="{FF2B5EF4-FFF2-40B4-BE49-F238E27FC236}">
                <a16:creationId xmlns:a16="http://schemas.microsoft.com/office/drawing/2014/main" id="{EE76E29F-95C7-CFAC-89B7-BE21B19B6480}"/>
              </a:ext>
            </a:extLst>
          </p:cNvPr>
          <p:cNvSpPr>
            <a:spLocks noGrp="1"/>
          </p:cNvSpPr>
          <p:nvPr>
            <p:ph type="ftr" sz="quarter" idx="12"/>
          </p:nvPr>
        </p:nvSpPr>
        <p:spPr>
          <a:xfrm>
            <a:off x="293077" y="6381534"/>
            <a:ext cx="4114800" cy="234328"/>
          </a:xfrm>
          <a:prstGeom prst="rect">
            <a:avLst/>
          </a:prstGeom>
        </p:spPr>
        <p:txBody>
          <a:bodyPr/>
          <a:lstStyle/>
          <a:p>
            <a:pPr algn="l"/>
            <a:fld id="{81D60167-4931-47E6-BA6A-407CBD079E47}" type="slidenum">
              <a:rPr lang="fr-RE" sz="800" b="1" smtClean="0">
                <a:solidFill>
                  <a:srgbClr val="000000"/>
                </a:solidFill>
                <a:latin typeface="Oswald" pitchFamily="2" charset="77"/>
                <a:cs typeface="Century Gothic"/>
              </a:rPr>
              <a:pPr algn="l"/>
              <a:t>‹nr.›</a:t>
            </a:fld>
            <a:r>
              <a:rPr lang="fr-RE" sz="800" b="1" spc="-9">
                <a:solidFill>
                  <a:srgbClr val="000000"/>
                </a:solidFill>
                <a:latin typeface="Oswald" pitchFamily="2" charset="77"/>
                <a:cs typeface="Century Gothic"/>
              </a:rPr>
              <a:t> </a:t>
            </a:r>
            <a:r>
              <a:rPr lang="fr-RE" sz="800" b="1">
                <a:solidFill>
                  <a:srgbClr val="000000"/>
                </a:solidFill>
                <a:latin typeface="Oswald" pitchFamily="2" charset="77"/>
                <a:cs typeface="Century Gothic"/>
              </a:rPr>
              <a:t>|</a:t>
            </a:r>
            <a:r>
              <a:rPr lang="fr-RE" sz="800" b="1" spc="-6">
                <a:solidFill>
                  <a:srgbClr val="000000"/>
                </a:solidFill>
                <a:latin typeface="Oswald" pitchFamily="2" charset="77"/>
                <a:cs typeface="Century Gothic"/>
              </a:rPr>
              <a:t> </a:t>
            </a:r>
            <a:r>
              <a:rPr lang="fr-RE" sz="800" b="1">
                <a:solidFill>
                  <a:srgbClr val="000000"/>
                </a:solidFill>
                <a:latin typeface="Oswald" pitchFamily="2" charset="77"/>
                <a:cs typeface="Century Gothic"/>
              </a:rPr>
              <a:t>Document</a:t>
            </a:r>
            <a:r>
              <a:rPr lang="fr-RE" sz="800" b="1" spc="-9">
                <a:solidFill>
                  <a:srgbClr val="000000"/>
                </a:solidFill>
                <a:latin typeface="Oswald" pitchFamily="2" charset="77"/>
                <a:cs typeface="Century Gothic"/>
              </a:rPr>
              <a:t> </a:t>
            </a:r>
            <a:r>
              <a:rPr lang="fr-RE" sz="800" b="1">
                <a:solidFill>
                  <a:srgbClr val="000000"/>
                </a:solidFill>
                <a:latin typeface="Oswald" pitchFamily="2" charset="77"/>
                <a:cs typeface="Century Gothic"/>
              </a:rPr>
              <a:t>Name</a:t>
            </a:r>
            <a:r>
              <a:rPr lang="fr-RE" sz="800" b="1" spc="-9">
                <a:solidFill>
                  <a:srgbClr val="000000"/>
                </a:solidFill>
                <a:latin typeface="Oswald" pitchFamily="2" charset="77"/>
                <a:cs typeface="Century Gothic"/>
              </a:rPr>
              <a:t> </a:t>
            </a:r>
            <a:r>
              <a:rPr lang="fr-RE" sz="800">
                <a:solidFill>
                  <a:srgbClr val="000000"/>
                </a:solidFill>
              </a:rPr>
              <a:t>-</a:t>
            </a:r>
            <a:r>
              <a:rPr lang="fr-RE" sz="800" spc="-6">
                <a:solidFill>
                  <a:srgbClr val="000000"/>
                </a:solidFill>
              </a:rPr>
              <a:t> PARIS </a:t>
            </a:r>
            <a:r>
              <a:rPr lang="fr-RE" sz="800">
                <a:solidFill>
                  <a:srgbClr val="000000"/>
                </a:solidFill>
              </a:rPr>
              <a:t>2024</a:t>
            </a:r>
            <a:r>
              <a:rPr lang="fr-RE" sz="800" spc="-9">
                <a:solidFill>
                  <a:srgbClr val="000000"/>
                </a:solidFill>
              </a:rPr>
              <a:t> </a:t>
            </a:r>
            <a:r>
              <a:rPr lang="fr-RE" sz="800">
                <a:solidFill>
                  <a:srgbClr val="000000"/>
                </a:solidFill>
              </a:rPr>
              <a:t>-</a:t>
            </a:r>
            <a:r>
              <a:rPr lang="fr-RE" sz="800" spc="-6">
                <a:solidFill>
                  <a:srgbClr val="000000"/>
                </a:solidFill>
              </a:rPr>
              <a:t> DANONE</a:t>
            </a:r>
          </a:p>
        </p:txBody>
      </p:sp>
      <p:sp>
        <p:nvSpPr>
          <p:cNvPr id="4" name="Espace réservé du texte 2">
            <a:extLst>
              <a:ext uri="{FF2B5EF4-FFF2-40B4-BE49-F238E27FC236}">
                <a16:creationId xmlns:a16="http://schemas.microsoft.com/office/drawing/2014/main" id="{0579D6CF-EC8C-B734-A07F-8202A68C3F6E}"/>
              </a:ext>
            </a:extLst>
          </p:cNvPr>
          <p:cNvSpPr>
            <a:spLocks noGrp="1"/>
          </p:cNvSpPr>
          <p:nvPr>
            <p:ph type="body" sz="quarter" idx="14"/>
          </p:nvPr>
        </p:nvSpPr>
        <p:spPr>
          <a:xfrm>
            <a:off x="1068249" y="838200"/>
            <a:ext cx="10133280" cy="4953000"/>
          </a:xfrm>
        </p:spPr>
        <p:txBody>
          <a:bodyPr numCol="3" spcCol="360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54347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EC843E-098B-B105-E133-C2162AEF4B5B}"/>
              </a:ext>
            </a:extLst>
          </p:cNvPr>
          <p:cNvSpPr/>
          <p:nvPr userDrawn="1"/>
        </p:nvSpPr>
        <p:spPr>
          <a:xfrm>
            <a:off x="5611293" y="0"/>
            <a:ext cx="946527" cy="6858001"/>
          </a:xfrm>
          <a:prstGeom prst="rect">
            <a:avLst/>
          </a:prstGeom>
          <a:solidFill>
            <a:srgbClr val="00B4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Rectangle 18">
            <a:extLst>
              <a:ext uri="{FF2B5EF4-FFF2-40B4-BE49-F238E27FC236}">
                <a16:creationId xmlns:a16="http://schemas.microsoft.com/office/drawing/2014/main" id="{C06E0E24-82D8-D624-4F37-AF66F44A8547}"/>
              </a:ext>
            </a:extLst>
          </p:cNvPr>
          <p:cNvSpPr/>
          <p:nvPr userDrawn="1"/>
        </p:nvSpPr>
        <p:spPr>
          <a:xfrm>
            <a:off x="0" y="0"/>
            <a:ext cx="5629940"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0" name="Picture Placeholder 6">
            <a:extLst>
              <a:ext uri="{FF2B5EF4-FFF2-40B4-BE49-F238E27FC236}">
                <a16:creationId xmlns:a16="http://schemas.microsoft.com/office/drawing/2014/main" id="{B1DC3EE3-D416-1CFE-AA4D-B51AD1255313}"/>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
        <p:nvSpPr>
          <p:cNvPr id="3" name="Rectangle 2">
            <a:extLst>
              <a:ext uri="{FF2B5EF4-FFF2-40B4-BE49-F238E27FC236}">
                <a16:creationId xmlns:a16="http://schemas.microsoft.com/office/drawing/2014/main" id="{2508FABF-FB33-4E95-B1AF-1D06B689974C}"/>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lstStyle>
            <a:lvl1pPr>
              <a:defRPr>
                <a:solidFill>
                  <a:schemeClr val="accent3"/>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lstStyle>
            <a:lvl1pPr>
              <a:defRPr>
                <a:solidFill>
                  <a:schemeClr val="accent3"/>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rmAutofit/>
          </a:bodyPr>
          <a:lstStyle>
            <a:lvl1pPr marL="0" algn="l" defTabSz="914400" rtl="0" eaLnBrk="1" latinLnBrk="0" hangingPunct="1">
              <a:defRPr lang="en-GB" sz="48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rm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07FBFE42-B05F-1582-7853-53F38EB062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34007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Wave Divider Slide">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ABF-FB33-4E95-B1AF-1D06B689974C}"/>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lstStyle>
            <a:lvl1pPr>
              <a:defRPr>
                <a:solidFill>
                  <a:schemeClr val="accent3"/>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lstStyle>
            <a:lvl1pPr>
              <a:defRPr>
                <a:solidFill>
                  <a:schemeClr val="accent3"/>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rm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rm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72F8BFBA-D9A2-AAA1-B551-5AB16E31379A}"/>
              </a:ext>
            </a:extLst>
          </p:cNvPr>
          <p:cNvSpPr>
            <a:spLocks noGrp="1"/>
          </p:cNvSpPr>
          <p:nvPr>
            <p:ph type="pic" sz="quarter" idx="13"/>
          </p:nvPr>
        </p:nvSpPr>
        <p:spPr>
          <a:xfrm>
            <a:off x="5059586"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pic>
        <p:nvPicPr>
          <p:cNvPr id="4" name="Picture 9">
            <a:extLst>
              <a:ext uri="{FF2B5EF4-FFF2-40B4-BE49-F238E27FC236}">
                <a16:creationId xmlns:a16="http://schemas.microsoft.com/office/drawing/2014/main" id="{D9C0295F-6028-C6DB-1E9D-C1EB18327D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7482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ABF-FB33-4E95-B1AF-1D06B689974C}"/>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rgbClr val="0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lstStyle>
            <a:lvl1pPr>
              <a:defRPr>
                <a:solidFill>
                  <a:schemeClr val="accent3"/>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lstStyle>
            <a:lvl1pPr>
              <a:defRPr>
                <a:solidFill>
                  <a:schemeClr val="accent3"/>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rm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rm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9">
            <a:extLst>
              <a:ext uri="{FF2B5EF4-FFF2-40B4-BE49-F238E27FC236}">
                <a16:creationId xmlns:a16="http://schemas.microsoft.com/office/drawing/2014/main" id="{2C5D653C-6961-5C14-A9F7-2539A73C27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16067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Full Colou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08FABF-FB33-4E95-B1AF-1D06B689974C}"/>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rgbClr val="0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lstStyle>
            <a:lvl1pPr>
              <a:defRPr>
                <a:solidFill>
                  <a:schemeClr val="accent3"/>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lstStyle>
            <a:lvl1pPr>
              <a:defRPr>
                <a:solidFill>
                  <a:schemeClr val="accent3"/>
                </a:solidFill>
              </a:defRPr>
            </a:lvl1pPr>
          </a:lstStyle>
          <a:p>
            <a:fld id="{B5F9A4F6-7BA3-4126-88A5-A8B8CE7104E5}" type="slidenum">
              <a:rPr lang="en-GB" smtClean="0"/>
              <a:pPr/>
              <a:t>‹nr.›</a:t>
            </a:fld>
            <a:endParaRPr lang="en-GB"/>
          </a:p>
        </p:txBody>
      </p:sp>
      <p:sp>
        <p:nvSpPr>
          <p:cNvPr id="4" name="Content Placeholder 2">
            <a:extLst>
              <a:ext uri="{FF2B5EF4-FFF2-40B4-BE49-F238E27FC236}">
                <a16:creationId xmlns:a16="http://schemas.microsoft.com/office/drawing/2014/main" id="{D5E1A12B-049E-FC13-6910-47A52E7703DC}"/>
              </a:ext>
            </a:extLst>
          </p:cNvPr>
          <p:cNvSpPr>
            <a:spLocks noGrp="1"/>
          </p:cNvSpPr>
          <p:nvPr>
            <p:ph idx="1"/>
          </p:nvPr>
        </p:nvSpPr>
        <p:spPr>
          <a:xfrm>
            <a:off x="587375" y="1700215"/>
            <a:ext cx="10837863" cy="4752972"/>
          </a:xfrm>
        </p:spPr>
        <p:txBody>
          <a:bodyPr tIns="0">
            <a:noAutofit/>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388E79E6-AE97-921A-BD5F-C8DCE0A55A7B}"/>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bg1"/>
                </a:solidFill>
                <a:latin typeface="+mj-lt"/>
                <a:ea typeface="+mj-ea"/>
                <a:cs typeface="+mj-cs"/>
              </a:defRPr>
            </a:lvl1pPr>
            <a:lvl2pPr>
              <a:defRPr sz="2400"/>
            </a:lvl2pPr>
          </a:lstStyle>
          <a:p>
            <a:pPr lvl="0"/>
            <a:r>
              <a:rPr lang="en-US"/>
              <a:t>Click to edit Master text styles</a:t>
            </a:r>
          </a:p>
          <a:p>
            <a:pPr lvl="1"/>
            <a:r>
              <a:rPr lang="en-US"/>
              <a:t>Second level</a:t>
            </a:r>
          </a:p>
        </p:txBody>
      </p:sp>
      <p:pic>
        <p:nvPicPr>
          <p:cNvPr id="11" name="Picture 9">
            <a:extLst>
              <a:ext uri="{FF2B5EF4-FFF2-40B4-BE49-F238E27FC236}">
                <a16:creationId xmlns:a16="http://schemas.microsoft.com/office/drawing/2014/main" id="{6FB2C488-3A40-26AA-D3A0-B1AA94FBA1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5984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Text Placeholder 7">
            <a:extLst>
              <a:ext uri="{FF2B5EF4-FFF2-40B4-BE49-F238E27FC236}">
                <a16:creationId xmlns:a16="http://schemas.microsoft.com/office/drawing/2014/main" id="{2E81EED0-61ED-4F58-AFA5-63A60E97F94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tx1"/>
                </a:solidFill>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233805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een: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E74D8DFE-1355-4EFB-8654-9475D4217B66}"/>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258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Aqua: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7035007" cy="4752972"/>
          </a:xfrm>
        </p:spPr>
        <p:txBody>
          <a:bodyPr t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84EEBE9A-3D62-46D5-B3CD-B7B9A211BA01}"/>
              </a:ext>
            </a:extLst>
          </p:cNvPr>
          <p:cNvSpPr>
            <a:spLocks noGrp="1"/>
          </p:cNvSpPr>
          <p:nvPr>
            <p:ph type="body" sz="quarter" idx="13"/>
          </p:nvPr>
        </p:nvSpPr>
        <p:spPr>
          <a:xfrm>
            <a:off x="587374" y="413912"/>
            <a:ext cx="7035007"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4" name="Rechthoek 3">
            <a:extLst>
              <a:ext uri="{FF2B5EF4-FFF2-40B4-BE49-F238E27FC236}">
                <a16:creationId xmlns:a16="http://schemas.microsoft.com/office/drawing/2014/main" id="{132E6F59-DB25-BA7B-F80A-D5DFDD544D40}"/>
              </a:ext>
            </a:extLst>
          </p:cNvPr>
          <p:cNvSpPr/>
          <p:nvPr userDrawn="1"/>
        </p:nvSpPr>
        <p:spPr>
          <a:xfrm>
            <a:off x="7751763" y="0"/>
            <a:ext cx="3816350" cy="6931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 Placeholder 7">
            <a:extLst>
              <a:ext uri="{FF2B5EF4-FFF2-40B4-BE49-F238E27FC236}">
                <a16:creationId xmlns:a16="http://schemas.microsoft.com/office/drawing/2014/main" id="{4AA93562-BD93-DB1E-340B-43BE9B131FE5}"/>
              </a:ext>
            </a:extLst>
          </p:cNvPr>
          <p:cNvSpPr>
            <a:spLocks noGrp="1"/>
          </p:cNvSpPr>
          <p:nvPr>
            <p:ph type="body" sz="quarter" idx="14"/>
          </p:nvPr>
        </p:nvSpPr>
        <p:spPr>
          <a:xfrm>
            <a:off x="7907735" y="399339"/>
            <a:ext cx="3517504"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3A0F26-1ECD-7A8F-0ACC-76E810DEA996}"/>
              </a:ext>
            </a:extLst>
          </p:cNvPr>
          <p:cNvSpPr>
            <a:spLocks noGrp="1"/>
          </p:cNvSpPr>
          <p:nvPr>
            <p:ph idx="15"/>
          </p:nvPr>
        </p:nvSpPr>
        <p:spPr>
          <a:xfrm>
            <a:off x="7907735" y="1700215"/>
            <a:ext cx="3517503" cy="4752972"/>
          </a:xfrm>
        </p:spPr>
        <p:txBody>
          <a:bodyPr t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13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een: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12FC0634-6DD5-419F-9EFB-9AB6DFA3CC5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68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en: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811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en: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accent3">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6DD24668-033F-4B7E-94F5-9BF516B57B9E}"/>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758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en: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78A6CFC0-230B-4B34-A75D-D04A0B3E5780}"/>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35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2DF547E7-63B0-4309-B63E-940B2ABD5D0B}"/>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597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Green: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708932"/>
            <a:ext cx="2520000"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3345702" y="1708932"/>
            <a:ext cx="2520000"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6114953" y="1708932"/>
            <a:ext cx="2520000"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2520000" cy="1497183"/>
          </a:xfrm>
        </p:spPr>
        <p:txBody>
          <a:bodyPr>
            <a:noAutofit/>
          </a:bodyPr>
          <a:lstStyle>
            <a:lvl1pPr>
              <a:defRPr sz="1800">
                <a:solidFill>
                  <a:schemeClr val="accent3"/>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3345702" y="4956005"/>
            <a:ext cx="2520000" cy="1497183"/>
          </a:xfrm>
        </p:spPr>
        <p:txBody>
          <a:bodyPr>
            <a:noAutofit/>
          </a:bodyPr>
          <a:lstStyle>
            <a:lvl1pPr>
              <a:defRPr sz="1800">
                <a:solidFill>
                  <a:schemeClr val="accent3"/>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6114953" y="4956005"/>
            <a:ext cx="2520000" cy="1497183"/>
          </a:xfrm>
        </p:spPr>
        <p:txBody>
          <a:bodyPr>
            <a:noAutofit/>
          </a:bodyPr>
          <a:lstStyle>
            <a:lvl1pPr>
              <a:defRPr sz="1800">
                <a:solidFill>
                  <a:schemeClr val="accent3"/>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3241344"/>
            <a:ext cx="2520000" cy="1546280"/>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3228538"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8753190"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3345702" y="3241344"/>
            <a:ext cx="2520000" cy="1546280"/>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6112027" y="3241344"/>
            <a:ext cx="2520000" cy="1546279"/>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2DF547E7-63B0-4309-B63E-940B2ABD5D0B}"/>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cxnSp>
        <p:nvCxnSpPr>
          <p:cNvPr id="2" name="Straight Connector 24">
            <a:extLst>
              <a:ext uri="{FF2B5EF4-FFF2-40B4-BE49-F238E27FC236}">
                <a16:creationId xmlns:a16="http://schemas.microsoft.com/office/drawing/2014/main" id="{55D4EFA0-C5BC-5B28-39BA-CC7CF802D10F}"/>
              </a:ext>
            </a:extLst>
          </p:cNvPr>
          <p:cNvCxnSpPr>
            <a:cxnSpLocks/>
          </p:cNvCxnSpPr>
          <p:nvPr userDrawn="1"/>
        </p:nvCxnSpPr>
        <p:spPr>
          <a:xfrm>
            <a:off x="5990864" y="1697205"/>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1ADA627D-BD13-B63A-6D3B-CFCE3FD4783F}"/>
              </a:ext>
            </a:extLst>
          </p:cNvPr>
          <p:cNvSpPr>
            <a:spLocks noGrp="1"/>
          </p:cNvSpPr>
          <p:nvPr>
            <p:ph type="body" sz="quarter" idx="30"/>
          </p:nvPr>
        </p:nvSpPr>
        <p:spPr>
          <a:xfrm>
            <a:off x="8874353" y="1708932"/>
            <a:ext cx="2520000" cy="918444"/>
          </a:xfrm>
        </p:spPr>
        <p:txBody>
          <a:bodyPr>
            <a:noAutofit/>
          </a:bodyPr>
          <a:lstStyle>
            <a:lvl1pPr>
              <a:defRPr>
                <a:solidFill>
                  <a:schemeClr val="accent3"/>
                </a:solidFill>
              </a:defRPr>
            </a:lvl1pPr>
          </a:lstStyle>
          <a:p>
            <a:pPr lvl="0"/>
            <a:r>
              <a:rPr lang="en-US"/>
              <a:t>Click to edit Master text styles</a:t>
            </a:r>
          </a:p>
          <a:p>
            <a:pPr lvl="1"/>
            <a:r>
              <a:rPr lang="en-US"/>
              <a:t>Second level</a:t>
            </a:r>
          </a:p>
        </p:txBody>
      </p:sp>
      <p:sp>
        <p:nvSpPr>
          <p:cNvPr id="4" name="Text Placeholder 18">
            <a:extLst>
              <a:ext uri="{FF2B5EF4-FFF2-40B4-BE49-F238E27FC236}">
                <a16:creationId xmlns:a16="http://schemas.microsoft.com/office/drawing/2014/main" id="{EC9D91DD-62A5-7F31-9737-E0F53B0E1A81}"/>
              </a:ext>
            </a:extLst>
          </p:cNvPr>
          <p:cNvSpPr>
            <a:spLocks noGrp="1"/>
          </p:cNvSpPr>
          <p:nvPr>
            <p:ph type="body" sz="quarter" idx="31"/>
          </p:nvPr>
        </p:nvSpPr>
        <p:spPr>
          <a:xfrm>
            <a:off x="8874353" y="4956005"/>
            <a:ext cx="2520000" cy="1497183"/>
          </a:xfrm>
        </p:spPr>
        <p:txBody>
          <a:bodyPr>
            <a:noAutofit/>
          </a:bodyPr>
          <a:lstStyle>
            <a:lvl1pPr>
              <a:defRPr sz="1800">
                <a:solidFill>
                  <a:schemeClr val="accent3"/>
                </a:solidFill>
              </a:defRPr>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2">
            <a:extLst>
              <a:ext uri="{FF2B5EF4-FFF2-40B4-BE49-F238E27FC236}">
                <a16:creationId xmlns:a16="http://schemas.microsoft.com/office/drawing/2014/main" id="{BBA48933-B5C7-339D-80CF-BB48F3BD187A}"/>
              </a:ext>
            </a:extLst>
          </p:cNvPr>
          <p:cNvSpPr>
            <a:spLocks noGrp="1"/>
          </p:cNvSpPr>
          <p:nvPr>
            <p:ph type="pic" sz="quarter" idx="32"/>
          </p:nvPr>
        </p:nvSpPr>
        <p:spPr>
          <a:xfrm>
            <a:off x="8874353" y="3241344"/>
            <a:ext cx="2520000" cy="1546280"/>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Tree>
    <p:extLst>
      <p:ext uri="{BB962C8B-B14F-4D97-AF65-F5344CB8AC3E}">
        <p14:creationId xmlns:p14="http://schemas.microsoft.com/office/powerpoint/2010/main" val="15013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94" userDrawn="1">
          <p15:clr>
            <a:srgbClr val="FBAE40"/>
          </p15:clr>
        </p15:guide>
        <p15:guide id="2" pos="1958" userDrawn="1">
          <p15:clr>
            <a:srgbClr val="FBAE40"/>
          </p15:clr>
        </p15:guide>
        <p15:guide id="3" pos="3704" userDrawn="1">
          <p15:clr>
            <a:srgbClr val="FBAE40"/>
          </p15:clr>
        </p15:guide>
        <p15:guide id="4" pos="3840" userDrawn="1">
          <p15:clr>
            <a:srgbClr val="FBAE40"/>
          </p15:clr>
        </p15:guide>
        <p15:guide id="5" pos="5450" userDrawn="1">
          <p15:clr>
            <a:srgbClr val="FBAE40"/>
          </p15:clr>
        </p15:guide>
        <p15:guide id="6" pos="558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en: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6DE041F1-4301-4C9E-A149-A7C03AF365C8}"/>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551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en: Content w/Image Po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D41DB-746A-4C01-9EFB-5F869FF1FB1F}"/>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82A7CA5B-FA90-4855-AD76-F685F4D4EC51}"/>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25A25785-A218-4419-B0F1-E6422961A574}"/>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3599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tx1"/>
                </a:solidFill>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tx1"/>
                </a:solidFill>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9F1B77CE-8E82-40D9-8CA1-BF1ED210D076}"/>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46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een: Content w/Image L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3A929-6C53-4EEC-9706-5974B2399818}"/>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43118DF9-1A85-4CE2-B14A-6CF0C1ED6359}"/>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7E01183B-06BA-41A7-A23A-51902A806D46}"/>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19883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4" y="1700212"/>
            <a:ext cx="5292000" cy="2344250"/>
          </a:xfrm>
        </p:spPr>
        <p:txBody>
          <a:bodyPr tIns="0" bIns="0"/>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6710" y="1700212"/>
            <a:ext cx="5290264" cy="2344250"/>
          </a:xfrm>
        </p:spPr>
        <p:txBody>
          <a:bodyPr tIns="0" bIns="0"/>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00D8AF53-EDBA-4BFC-950A-752F8DA85F9D}"/>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162377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een:  Text w/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Content Placeholder 2">
            <a:extLst>
              <a:ext uri="{FF2B5EF4-FFF2-40B4-BE49-F238E27FC236}">
                <a16:creationId xmlns:a16="http://schemas.microsoft.com/office/drawing/2014/main" id="{055F60CD-E32D-3F29-E656-67A9EA3EF220}"/>
              </a:ext>
            </a:extLst>
          </p:cNvPr>
          <p:cNvSpPr>
            <a:spLocks noGrp="1"/>
          </p:cNvSpPr>
          <p:nvPr>
            <p:ph sz="half" idx="1"/>
          </p:nvPr>
        </p:nvSpPr>
        <p:spPr>
          <a:xfrm>
            <a:off x="587375" y="1700212"/>
            <a:ext cx="4899025" cy="4752975"/>
          </a:xfrm>
        </p:spPr>
        <p:txBody>
          <a:bodyPr tIns="0" bIns="0">
            <a:noAutofit/>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9">
            <a:extLst>
              <a:ext uri="{FF2B5EF4-FFF2-40B4-BE49-F238E27FC236}">
                <a16:creationId xmlns:a16="http://schemas.microsoft.com/office/drawing/2014/main" id="{C71ECCC5-B589-6FFB-3A12-E0C7A6ACEBA2}"/>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2" name="Text Placeholder 7">
            <a:extLst>
              <a:ext uri="{FF2B5EF4-FFF2-40B4-BE49-F238E27FC236}">
                <a16:creationId xmlns:a16="http://schemas.microsoft.com/office/drawing/2014/main" id="{346DD9EE-A5D9-8B49-EFBA-1540C0B36D6C}"/>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069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een:  Fu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Picture Placeholder 9">
            <a:extLst>
              <a:ext uri="{FF2B5EF4-FFF2-40B4-BE49-F238E27FC236}">
                <a16:creationId xmlns:a16="http://schemas.microsoft.com/office/drawing/2014/main" id="{C71ECCC5-B589-6FFB-3A12-E0C7A6ACEBA2}"/>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32361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een: Statement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2861C-7177-4795-9955-3F4126FBABAB}"/>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bg1"/>
                </a:solidFill>
              </a:defRPr>
            </a:lvl1pPr>
            <a:lvl2pPr>
              <a:defRPr sz="1800">
                <a:solidFill>
                  <a:schemeClr val="bg1"/>
                </a:solidFill>
              </a:defRPr>
            </a:lvl2pPr>
            <a:lvl3pPr marL="177800" indent="-177800">
              <a:buFont typeface="Oswald Light" pitchFamily="2" charset="0"/>
              <a:buChar char="-"/>
              <a:defRPr sz="1400" i="1">
                <a:solidFill>
                  <a:schemeClr val="bg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sp>
        <p:nvSpPr>
          <p:cNvPr id="9" name="Picture Placeholder 9">
            <a:extLst>
              <a:ext uri="{FF2B5EF4-FFF2-40B4-BE49-F238E27FC236}">
                <a16:creationId xmlns:a16="http://schemas.microsoft.com/office/drawing/2014/main" id="{E1C64900-BB29-4BD3-9D5A-677A0464A8EA}"/>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pic>
        <p:nvPicPr>
          <p:cNvPr id="13" name="Picture 12">
            <a:extLst>
              <a:ext uri="{FF2B5EF4-FFF2-40B4-BE49-F238E27FC236}">
                <a16:creationId xmlns:a16="http://schemas.microsoft.com/office/drawing/2014/main" id="{F3E578E1-ED73-EE97-86F3-F36F02C7FDE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3189" y="6472591"/>
            <a:ext cx="1916476" cy="380557"/>
          </a:xfrm>
          <a:prstGeom prst="rect">
            <a:avLst/>
          </a:prstGeom>
        </p:spPr>
      </p:pic>
    </p:spTree>
    <p:extLst>
      <p:ext uri="{BB962C8B-B14F-4D97-AF65-F5344CB8AC3E}">
        <p14:creationId xmlns:p14="http://schemas.microsoft.com/office/powerpoint/2010/main" val="87826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een: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9556F-9663-440B-8FF7-E00D97A0F2E6}"/>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8" name="Text Placeholder 7">
            <a:extLst>
              <a:ext uri="{FF2B5EF4-FFF2-40B4-BE49-F238E27FC236}">
                <a16:creationId xmlns:a16="http://schemas.microsoft.com/office/drawing/2014/main" id="{633A8763-0122-4F71-8A68-7620EBBA1E3B}"/>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438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Green: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38280-A95E-43E5-9E98-B1220CC30D37}"/>
              </a:ext>
            </a:extLst>
          </p:cNvPr>
          <p:cNvSpPr/>
          <p:nvPr userDrawn="1"/>
        </p:nvSpPr>
        <p:spPr>
          <a:xfrm>
            <a:off x="11573189" y="0"/>
            <a:ext cx="6188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2262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nk: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62C819-1AA5-1A1A-C988-D75629F79F9E}"/>
              </a:ext>
            </a:extLst>
          </p:cNvPr>
          <p:cNvSpPr/>
          <p:nvPr userDrawn="1"/>
        </p:nvSpPr>
        <p:spPr>
          <a:xfrm>
            <a:off x="5611293" y="0"/>
            <a:ext cx="946527" cy="6858001"/>
          </a:xfrm>
          <a:prstGeom prst="rect">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p>
        </p:txBody>
      </p:sp>
      <p:sp>
        <p:nvSpPr>
          <p:cNvPr id="14" name="Rectangle 13">
            <a:extLst>
              <a:ext uri="{FF2B5EF4-FFF2-40B4-BE49-F238E27FC236}">
                <a16:creationId xmlns:a16="http://schemas.microsoft.com/office/drawing/2014/main" id="{375DE92F-43BB-0CE0-B08E-4AB9130CB7E7}"/>
              </a:ext>
            </a:extLst>
          </p:cNvPr>
          <p:cNvSpPr/>
          <p:nvPr userDrawn="1"/>
        </p:nvSpPr>
        <p:spPr>
          <a:xfrm>
            <a:off x="0" y="-1"/>
            <a:ext cx="5629940"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Picture Placeholder 6">
            <a:extLst>
              <a:ext uri="{FF2B5EF4-FFF2-40B4-BE49-F238E27FC236}">
                <a16:creationId xmlns:a16="http://schemas.microsoft.com/office/drawing/2014/main" id="{A3EE50A7-B173-69D9-64D5-C350F9654978}"/>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
        <p:nvSpPr>
          <p:cNvPr id="11" name="Rectangle 10">
            <a:extLst>
              <a:ext uri="{FF2B5EF4-FFF2-40B4-BE49-F238E27FC236}">
                <a16:creationId xmlns:a16="http://schemas.microsoft.com/office/drawing/2014/main" id="{0293E76F-5C5A-47ED-A83F-6AC2EED997E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4"/>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4"/>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4800" kern="1200" cap="all" baseline="0" dirty="0">
                <a:solidFill>
                  <a:schemeClr val="tx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tx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AE5C0D5C-1C3A-74C1-4A74-F268E6F36F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85764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nk: Wave Divider Slide">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3E76F-5C5A-47ED-A83F-6AC2EED997E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4"/>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4"/>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tx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tx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Picture Placeholder 13">
            <a:extLst>
              <a:ext uri="{FF2B5EF4-FFF2-40B4-BE49-F238E27FC236}">
                <a16:creationId xmlns:a16="http://schemas.microsoft.com/office/drawing/2014/main" id="{8673FBFA-1E0D-6DAF-1161-454334B6537A}"/>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pic>
        <p:nvPicPr>
          <p:cNvPr id="3" name="Picture 9">
            <a:extLst>
              <a:ext uri="{FF2B5EF4-FFF2-40B4-BE49-F238E27FC236}">
                <a16:creationId xmlns:a16="http://schemas.microsoft.com/office/drawing/2014/main" id="{C93D3A15-E3BA-FE11-3593-5A5125FE86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409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nk: Full Colour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3E76F-5C5A-47ED-A83F-6AC2EED997E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4"/>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4"/>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tx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tx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7350C6EB-6CA0-F54E-5E5E-EFD6C34A35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74440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616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nk: Full Colour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3E76F-5C5A-47ED-A83F-6AC2EED997E5}"/>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4"/>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4"/>
                </a:solidFill>
              </a:defRPr>
            </a:lvl1pPr>
          </a:lstStyle>
          <a:p>
            <a:fld id="{B5F9A4F6-7BA3-4126-88A5-A8B8CE7104E5}" type="slidenum">
              <a:rPr lang="en-GB" smtClean="0"/>
              <a:pPr/>
              <a:t>‹nr.›</a:t>
            </a:fld>
            <a:endParaRPr lang="en-GB"/>
          </a:p>
        </p:txBody>
      </p:sp>
      <p:sp>
        <p:nvSpPr>
          <p:cNvPr id="3" name="Content Placeholder 2">
            <a:extLst>
              <a:ext uri="{FF2B5EF4-FFF2-40B4-BE49-F238E27FC236}">
                <a16:creationId xmlns:a16="http://schemas.microsoft.com/office/drawing/2014/main" id="{105FB0EB-6AB7-3B9D-A2E5-BF9AAAF9C2B5}"/>
              </a:ext>
            </a:extLst>
          </p:cNvPr>
          <p:cNvSpPr>
            <a:spLocks noGrp="1"/>
          </p:cNvSpPr>
          <p:nvPr>
            <p:ph idx="1"/>
          </p:nvPr>
        </p:nvSpPr>
        <p:spPr>
          <a:xfrm>
            <a:off x="587375" y="1700215"/>
            <a:ext cx="10837863" cy="4752972"/>
          </a:xfrm>
        </p:spPr>
        <p:txBody>
          <a:bodyPr tIns="0">
            <a:noAutofit/>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997949C9-050D-E2B3-F0C2-6E20B1AD7EF7}"/>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bg1"/>
                </a:solidFill>
                <a:latin typeface="+mj-lt"/>
                <a:ea typeface="+mj-ea"/>
                <a:cs typeface="+mj-cs"/>
              </a:defRPr>
            </a:lvl1pPr>
            <a:lvl2pPr>
              <a:defRPr sz="2400"/>
            </a:lvl2pPr>
          </a:lstStyle>
          <a:p>
            <a:pPr lvl="0"/>
            <a:r>
              <a:rPr lang="en-US"/>
              <a:t>Click to edit Master text styles</a:t>
            </a:r>
          </a:p>
          <a:p>
            <a:pPr lvl="1"/>
            <a:r>
              <a:rPr lang="en-US"/>
              <a:t>Second level</a:t>
            </a:r>
          </a:p>
        </p:txBody>
      </p:sp>
      <p:pic>
        <p:nvPicPr>
          <p:cNvPr id="7" name="Picture 9">
            <a:extLst>
              <a:ext uri="{FF2B5EF4-FFF2-40B4-BE49-F238E27FC236}">
                <a16:creationId xmlns:a16="http://schemas.microsoft.com/office/drawing/2014/main" id="{EF4EA711-3CC4-DE34-5BE5-61A2F8583B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260988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nk: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4778F216-7A6A-4191-9029-F7A41B7A49DA}"/>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5359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nk: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373CC088-D6E2-4A7C-A579-11CDE99183FF}"/>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8221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nk: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45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nk: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accent4">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80294"/>
            <a:ext cx="4927157" cy="4425294"/>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4DA68D92-0D6D-4921-825E-17E3FF82DBD5}"/>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657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nk: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052B225-50BB-459E-A0D9-87BF54543969}"/>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861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nk: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168C855E-53B1-4E48-9B2F-F519F7A5D686}"/>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0177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Pink: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a:xfrm>
            <a:off x="11699967" y="6354400"/>
            <a:ext cx="349953" cy="365125"/>
          </a:xfrm>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92977" y="1744875"/>
            <a:ext cx="2539294"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3370548" y="1744875"/>
            <a:ext cx="2539294"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6144650" y="1745300"/>
            <a:ext cx="2539294"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92977" y="4925480"/>
            <a:ext cx="2539294"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3370535" y="4925480"/>
            <a:ext cx="2539294"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6144650" y="4944955"/>
            <a:ext cx="2539294"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92977" y="2789438"/>
            <a:ext cx="2539294"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3252641" y="168853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6017219" y="167943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3370535" y="2789438"/>
            <a:ext cx="2539294"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6144650" y="2808913"/>
            <a:ext cx="2539294"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168C855E-53B1-4E48-9B2F-F519F7A5D686}"/>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4" name="Text Placeholder 4">
            <a:extLst>
              <a:ext uri="{FF2B5EF4-FFF2-40B4-BE49-F238E27FC236}">
                <a16:creationId xmlns:a16="http://schemas.microsoft.com/office/drawing/2014/main" id="{3CDA65BA-5299-366F-98C5-AB9641A642DB}"/>
              </a:ext>
            </a:extLst>
          </p:cNvPr>
          <p:cNvSpPr>
            <a:spLocks noGrp="1"/>
          </p:cNvSpPr>
          <p:nvPr>
            <p:ph type="body" sz="quarter" idx="30"/>
          </p:nvPr>
        </p:nvSpPr>
        <p:spPr>
          <a:xfrm>
            <a:off x="8891129" y="1738313"/>
            <a:ext cx="2539294" cy="918444"/>
          </a:xfrm>
        </p:spPr>
        <p:txBody>
          <a:bodyPr>
            <a:noAutofit/>
          </a:bodyPr>
          <a:lstStyle>
            <a:lvl1pPr>
              <a:defRPr>
                <a:solidFill>
                  <a:schemeClr val="accent4"/>
                </a:solidFill>
              </a:defRPr>
            </a:lvl1pPr>
          </a:lstStyle>
          <a:p>
            <a:pPr lvl="0"/>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55C03E8B-C3E0-E0CD-2C92-F35F1B56242E}"/>
              </a:ext>
            </a:extLst>
          </p:cNvPr>
          <p:cNvSpPr>
            <a:spLocks noGrp="1"/>
          </p:cNvSpPr>
          <p:nvPr>
            <p:ph type="body" sz="quarter" idx="31"/>
          </p:nvPr>
        </p:nvSpPr>
        <p:spPr>
          <a:xfrm>
            <a:off x="8891116" y="4937968"/>
            <a:ext cx="2539294" cy="1497183"/>
          </a:xfrm>
        </p:spPr>
        <p:txBody>
          <a:bodyPr>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23">
            <a:extLst>
              <a:ext uri="{FF2B5EF4-FFF2-40B4-BE49-F238E27FC236}">
                <a16:creationId xmlns:a16="http://schemas.microsoft.com/office/drawing/2014/main" id="{108A90FE-B849-7919-0B7C-B8ECB6D88F34}"/>
              </a:ext>
            </a:extLst>
          </p:cNvPr>
          <p:cNvCxnSpPr>
            <a:cxnSpLocks/>
          </p:cNvCxnSpPr>
          <p:nvPr userDrawn="1"/>
        </p:nvCxnSpPr>
        <p:spPr>
          <a:xfrm>
            <a:off x="8782747" y="1653394"/>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22">
            <a:extLst>
              <a:ext uri="{FF2B5EF4-FFF2-40B4-BE49-F238E27FC236}">
                <a16:creationId xmlns:a16="http://schemas.microsoft.com/office/drawing/2014/main" id="{501740D7-57C0-4291-4F19-4CEBDD473397}"/>
              </a:ext>
            </a:extLst>
          </p:cNvPr>
          <p:cNvSpPr>
            <a:spLocks noGrp="1"/>
          </p:cNvSpPr>
          <p:nvPr>
            <p:ph type="pic" sz="quarter" idx="32"/>
          </p:nvPr>
        </p:nvSpPr>
        <p:spPr>
          <a:xfrm>
            <a:off x="8891116" y="2801926"/>
            <a:ext cx="2539294"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Tree>
    <p:extLst>
      <p:ext uri="{BB962C8B-B14F-4D97-AF65-F5344CB8AC3E}">
        <p14:creationId xmlns:p14="http://schemas.microsoft.com/office/powerpoint/2010/main" val="380669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nk: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5FB1C1CE-FECA-4944-A91D-A48E595E29CB}"/>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0359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nk: Content w/Image Po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D41DB-746A-4C01-9EFB-5F869FF1FB1F}"/>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AF9C7C45-C58E-471F-97C6-2E3427CF5F92}"/>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23ECE2A7-236E-4264-B527-BC181664DD68}"/>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9811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p>
            <a:fld id="{B5F9A4F6-7BA3-4126-88A5-A8B8CE7104E5}" type="slidenum">
              <a:rPr lang="en-GB" smtClean="0"/>
              <a:t>‹nr.›</a:t>
            </a:fld>
            <a:endParaRPr lang="en-GB"/>
          </a:p>
        </p:txBody>
      </p:sp>
      <p:sp>
        <p:nvSpPr>
          <p:cNvPr id="9" name="Text Placeholder 7">
            <a:extLst>
              <a:ext uri="{FF2B5EF4-FFF2-40B4-BE49-F238E27FC236}">
                <a16:creationId xmlns:a16="http://schemas.microsoft.com/office/drawing/2014/main" id="{95C28C1A-1A7E-4C35-BB1B-5904B9BAB45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071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nk: Content w/Image L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3A929-6C53-4EEC-9706-5974B2399818}"/>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10837863" cy="2344247"/>
          </a:xfrm>
        </p:spPr>
        <p:txBody>
          <a:bodyPr t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2161710B-EAF7-4E08-BE7A-6A47F94F3F61}"/>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Picture Placeholder 9">
            <a:extLst>
              <a:ext uri="{FF2B5EF4-FFF2-40B4-BE49-F238E27FC236}">
                <a16:creationId xmlns:a16="http://schemas.microsoft.com/office/drawing/2014/main" id="{96884778-DE37-4C9C-8486-EF726E791533}"/>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22482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nk: Two Content w/Image La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128F71-DBB4-46A6-B8DC-A50015934EC1}"/>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336A1FAA-25A0-4EA0-9686-23F4B70CF2A3}"/>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8C197929-BD23-4DA7-8618-C6E23433A6DF}"/>
              </a:ext>
            </a:extLst>
          </p:cNvPr>
          <p:cNvSpPr>
            <a:spLocks noGrp="1"/>
          </p:cNvSpPr>
          <p:nvPr>
            <p:ph sz="half" idx="1"/>
          </p:nvPr>
        </p:nvSpPr>
        <p:spPr>
          <a:xfrm>
            <a:off x="587375" y="1700212"/>
            <a:ext cx="5292000" cy="2344250"/>
          </a:xfrm>
        </p:spPr>
        <p:txBody>
          <a:bodyPr tIns="0" bIns="0"/>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D686BE81-D9E0-443B-A9E6-A1FC5A24D05F}"/>
              </a:ext>
            </a:extLst>
          </p:cNvPr>
          <p:cNvSpPr>
            <a:spLocks noGrp="1"/>
          </p:cNvSpPr>
          <p:nvPr>
            <p:ph sz="half" idx="2"/>
          </p:nvPr>
        </p:nvSpPr>
        <p:spPr>
          <a:xfrm>
            <a:off x="6134974" y="1700212"/>
            <a:ext cx="5290264" cy="2344250"/>
          </a:xfrm>
        </p:spPr>
        <p:txBody>
          <a:bodyPr tIns="0" bIns="0"/>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A8D08568-8955-4309-ADF2-4C5BD487C441}"/>
              </a:ext>
            </a:extLst>
          </p:cNvPr>
          <p:cNvSpPr>
            <a:spLocks noGrp="1"/>
          </p:cNvSpPr>
          <p:nvPr>
            <p:ph type="pic" sz="quarter" idx="15"/>
          </p:nvPr>
        </p:nvSpPr>
        <p:spPr>
          <a:xfrm>
            <a:off x="0" y="4239490"/>
            <a:ext cx="11571711" cy="2618510"/>
          </a:xfrm>
          <a:pattFill prst="wdDnDiag">
            <a:fgClr>
              <a:schemeClr val="bg2"/>
            </a:fgClr>
            <a:bgClr>
              <a:schemeClr val="bg1"/>
            </a:bgClr>
          </a:pattFill>
          <a:ln>
            <a:noFill/>
          </a:ln>
        </p:spPr>
        <p:txBody>
          <a:bodyPr vert="horz" lIns="0" tIns="0" rIns="0" bIns="0" rtlCol="0" anchor="ctr">
            <a:normAutofit/>
          </a:bodyPr>
          <a:lstStyle>
            <a:lvl1pPr>
              <a:defRPr lang="en-GB"/>
            </a:lvl1pPr>
          </a:lstStyle>
          <a:p>
            <a:pPr lvl="0" algn="ctr"/>
            <a:endParaRPr lang="en-GB"/>
          </a:p>
        </p:txBody>
      </p:sp>
    </p:spTree>
    <p:extLst>
      <p:ext uri="{BB962C8B-B14F-4D97-AF65-F5344CB8AC3E}">
        <p14:creationId xmlns:p14="http://schemas.microsoft.com/office/powerpoint/2010/main" val="32197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nk:  Text w/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0" name="Content Placeholder 2">
            <a:extLst>
              <a:ext uri="{FF2B5EF4-FFF2-40B4-BE49-F238E27FC236}">
                <a16:creationId xmlns:a16="http://schemas.microsoft.com/office/drawing/2014/main" id="{F28CEF11-9235-49C1-2C18-C3FD96E5E3F0}"/>
              </a:ext>
            </a:extLst>
          </p:cNvPr>
          <p:cNvSpPr>
            <a:spLocks noGrp="1"/>
          </p:cNvSpPr>
          <p:nvPr>
            <p:ph sz="half" idx="1"/>
          </p:nvPr>
        </p:nvSpPr>
        <p:spPr>
          <a:xfrm>
            <a:off x="587375" y="1700212"/>
            <a:ext cx="4899025" cy="4752975"/>
          </a:xfrm>
        </p:spPr>
        <p:txBody>
          <a:bodyPr tIns="0" bIns="0">
            <a:noAutofit/>
          </a:bodyPr>
          <a:lstStyle>
            <a:lvl1pPr>
              <a:defRPr>
                <a:solidFill>
                  <a:schemeClr val="accent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9">
            <a:extLst>
              <a:ext uri="{FF2B5EF4-FFF2-40B4-BE49-F238E27FC236}">
                <a16:creationId xmlns:a16="http://schemas.microsoft.com/office/drawing/2014/main" id="{7ED9C6CE-E0CF-B5C8-8159-022609BEA6FF}"/>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sp>
        <p:nvSpPr>
          <p:cNvPr id="12" name="Text Placeholder 7">
            <a:extLst>
              <a:ext uri="{FF2B5EF4-FFF2-40B4-BE49-F238E27FC236}">
                <a16:creationId xmlns:a16="http://schemas.microsoft.com/office/drawing/2014/main" id="{04AB5C9B-4B9D-83C0-33AE-C2C47B95FD63}"/>
              </a:ext>
            </a:extLst>
          </p:cNvPr>
          <p:cNvSpPr>
            <a:spLocks noGrp="1"/>
          </p:cNvSpPr>
          <p:nvPr>
            <p:ph type="body" sz="quarter" idx="14"/>
          </p:nvPr>
        </p:nvSpPr>
        <p:spPr>
          <a:xfrm>
            <a:off x="587375" y="413912"/>
            <a:ext cx="4899026"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01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nk: Fu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5C475F-517E-47F2-84B3-A8DB9D4525C8}"/>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1" name="Picture Placeholder 9">
            <a:extLst>
              <a:ext uri="{FF2B5EF4-FFF2-40B4-BE49-F238E27FC236}">
                <a16:creationId xmlns:a16="http://schemas.microsoft.com/office/drawing/2014/main" id="{7ED9C6CE-E0CF-B5C8-8159-022609BEA6FF}"/>
              </a:ext>
            </a:extLst>
          </p:cNvPr>
          <p:cNvSpPr>
            <a:spLocks noGrp="1"/>
          </p:cNvSpPr>
          <p:nvPr>
            <p:ph type="pic" sz="quarter" idx="13"/>
          </p:nvPr>
        </p:nvSpPr>
        <p:spPr>
          <a:xfrm>
            <a:off x="0" y="0"/>
            <a:ext cx="11571711"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342922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nk: Statement &amp;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2861C-7177-4795-9955-3F4126FBABAB}"/>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2" name="Rectangle 1">
            <a:extLst>
              <a:ext uri="{FF2B5EF4-FFF2-40B4-BE49-F238E27FC236}">
                <a16:creationId xmlns:a16="http://schemas.microsoft.com/office/drawing/2014/main" id="{B0B2F220-B802-4D1F-BAC7-E488C367196A}"/>
              </a:ext>
            </a:extLst>
          </p:cNvPr>
          <p:cNvSpPr/>
          <p:nvPr userDrawn="1"/>
        </p:nvSpPr>
        <p:spPr>
          <a:xfrm>
            <a:off x="-1" y="0"/>
            <a:ext cx="578405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hasCustomPrompt="1"/>
          </p:nvPr>
        </p:nvSpPr>
        <p:spPr>
          <a:xfrm>
            <a:off x="587375" y="1109663"/>
            <a:ext cx="4787265" cy="4638674"/>
          </a:xfrm>
        </p:spPr>
        <p:txBody>
          <a:bodyPr tIns="0" anchor="ctr">
            <a:noAutofit/>
          </a:bodyPr>
          <a:lstStyle>
            <a:lvl1pPr>
              <a:defRPr sz="2800">
                <a:solidFill>
                  <a:schemeClr val="tx1"/>
                </a:solidFill>
              </a:defRPr>
            </a:lvl1pPr>
            <a:lvl2pPr>
              <a:defRPr sz="1800">
                <a:solidFill>
                  <a:schemeClr val="tx1"/>
                </a:solidFill>
              </a:defRPr>
            </a:lvl2pPr>
            <a:lvl3pPr marL="177800" indent="-177800">
              <a:buFont typeface="Oswald Light" pitchFamily="2" charset="0"/>
              <a:buChar char="-"/>
              <a:defRPr sz="1400" i="1">
                <a:solidFill>
                  <a:schemeClr val="tx1"/>
                </a:solidFill>
              </a:defRPr>
            </a:lvl3pPr>
            <a:lvl4pPr>
              <a:defRPr>
                <a:solidFill>
                  <a:schemeClr val="bg1"/>
                </a:solidFill>
              </a:defRPr>
            </a:lvl4pPr>
            <a:lvl5pPr>
              <a:defRPr>
                <a:solidFill>
                  <a:schemeClr val="bg1"/>
                </a:solidFill>
              </a:defRPr>
            </a:lvl5pPr>
          </a:lstStyle>
          <a:p>
            <a:pPr lvl="0"/>
            <a:r>
              <a:rPr lang="en-US"/>
              <a:t>Insert Statement / quote</a:t>
            </a:r>
          </a:p>
          <a:p>
            <a:pPr lvl="1"/>
            <a:r>
              <a:rPr lang="en-US"/>
              <a:t>Insert description text</a:t>
            </a:r>
          </a:p>
          <a:p>
            <a:pPr lvl="2"/>
            <a:r>
              <a:rPr lang="en-US"/>
              <a:t>Source/reference</a:t>
            </a:r>
          </a:p>
        </p:txBody>
      </p:sp>
      <p:sp>
        <p:nvSpPr>
          <p:cNvPr id="9" name="Picture Placeholder 9">
            <a:extLst>
              <a:ext uri="{FF2B5EF4-FFF2-40B4-BE49-F238E27FC236}">
                <a16:creationId xmlns:a16="http://schemas.microsoft.com/office/drawing/2014/main" id="{3F452523-4E14-46EC-9174-A6D351D53158}"/>
              </a:ext>
            </a:extLst>
          </p:cNvPr>
          <p:cNvSpPr>
            <a:spLocks noGrp="1"/>
          </p:cNvSpPr>
          <p:nvPr>
            <p:ph type="pic" sz="quarter" idx="13"/>
          </p:nvPr>
        </p:nvSpPr>
        <p:spPr>
          <a:xfrm>
            <a:off x="5784056" y="0"/>
            <a:ext cx="5787655" cy="6858000"/>
          </a:xfrm>
          <a:pattFill prst="wdDnDiag">
            <a:fgClr>
              <a:schemeClr val="bg2"/>
            </a:fgClr>
            <a:bgClr>
              <a:schemeClr val="bg1"/>
            </a:bgClr>
          </a:pattFill>
          <a:ln>
            <a:noFill/>
          </a:ln>
        </p:spPr>
        <p:txBody>
          <a:bodyPr anchor="ctr">
            <a:noAutofit/>
          </a:bodyPr>
          <a:lstStyle>
            <a:lvl1pPr algn="ctr">
              <a:defRPr/>
            </a:lvl1pPr>
          </a:lstStyle>
          <a:p>
            <a:endParaRPr lang="en-GB"/>
          </a:p>
        </p:txBody>
      </p:sp>
      <p:pic>
        <p:nvPicPr>
          <p:cNvPr id="13" name="Picture 12">
            <a:extLst>
              <a:ext uri="{FF2B5EF4-FFF2-40B4-BE49-F238E27FC236}">
                <a16:creationId xmlns:a16="http://schemas.microsoft.com/office/drawing/2014/main" id="{BDF735A7-A5BF-D5A2-9A3F-6A9D2381AFE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3189" y="6472591"/>
            <a:ext cx="1916476" cy="380557"/>
          </a:xfrm>
          <a:prstGeom prst="rect">
            <a:avLst/>
          </a:prstGeom>
        </p:spPr>
      </p:pic>
    </p:spTree>
    <p:extLst>
      <p:ext uri="{BB962C8B-B14F-4D97-AF65-F5344CB8AC3E}">
        <p14:creationId xmlns:p14="http://schemas.microsoft.com/office/powerpoint/2010/main" val="65663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nk: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89556F-9663-440B-8FF7-E00D97A0F2E6}"/>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4" name="Footer Placeholder 3">
            <a:extLst>
              <a:ext uri="{FF2B5EF4-FFF2-40B4-BE49-F238E27FC236}">
                <a16:creationId xmlns:a16="http://schemas.microsoft.com/office/drawing/2014/main" id="{5C5C2914-9038-4BFF-B47D-D2D1B67AEED7}"/>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5" name="Slide Number Placeholder 4">
            <a:extLst>
              <a:ext uri="{FF2B5EF4-FFF2-40B4-BE49-F238E27FC236}">
                <a16:creationId xmlns:a16="http://schemas.microsoft.com/office/drawing/2014/main" id="{0A8E3EED-BA4B-4106-B922-3FB3396AF366}"/>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
        <p:nvSpPr>
          <p:cNvPr id="8" name="Text Placeholder 7">
            <a:extLst>
              <a:ext uri="{FF2B5EF4-FFF2-40B4-BE49-F238E27FC236}">
                <a16:creationId xmlns:a16="http://schemas.microsoft.com/office/drawing/2014/main" id="{04DE26B7-379F-43FF-A6C2-F394F5E1325C}"/>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29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ink: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38280-A95E-43E5-9E98-B1220CC30D37}"/>
              </a:ext>
            </a:extLst>
          </p:cNvPr>
          <p:cNvSpPr/>
          <p:nvPr userDrawn="1"/>
        </p:nvSpPr>
        <p:spPr>
          <a:xfrm>
            <a:off x="11573189" y="0"/>
            <a:ext cx="61881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tx1"/>
              </a:solidFill>
            </a:endParaRPr>
          </a:p>
        </p:txBody>
      </p:sp>
      <p:sp>
        <p:nvSpPr>
          <p:cNvPr id="3" name="Footer Placeholder 2">
            <a:extLst>
              <a:ext uri="{FF2B5EF4-FFF2-40B4-BE49-F238E27FC236}">
                <a16:creationId xmlns:a16="http://schemas.microsoft.com/office/drawing/2014/main" id="{93153AD4-3137-4FC8-8EB3-D6A47D015AAF}"/>
              </a:ext>
            </a:extLst>
          </p:cNvPr>
          <p:cNvSpPr>
            <a:spLocks noGrp="1"/>
          </p:cNvSpPr>
          <p:nvPr>
            <p:ph type="ftr" sz="quarter" idx="11"/>
          </p:nvPr>
        </p:nvSpPr>
        <p:spPr/>
        <p:txBody>
          <a:bodyPr>
            <a:noAutofit/>
          </a:bodyPr>
          <a:lstStyle>
            <a:lvl1pPr>
              <a:defRPr>
                <a:solidFill>
                  <a:schemeClr val="tx1"/>
                </a:solidFill>
              </a:defRPr>
            </a:lvl1pPr>
          </a:lstStyle>
          <a:p>
            <a:r>
              <a:rPr lang="en-GB"/>
              <a:t>Insert Section title here</a:t>
            </a:r>
          </a:p>
        </p:txBody>
      </p:sp>
      <p:sp>
        <p:nvSpPr>
          <p:cNvPr id="4" name="Slide Number Placeholder 3">
            <a:extLst>
              <a:ext uri="{FF2B5EF4-FFF2-40B4-BE49-F238E27FC236}">
                <a16:creationId xmlns:a16="http://schemas.microsoft.com/office/drawing/2014/main" id="{1B3AD146-2A63-465A-829D-36149B60EB8E}"/>
              </a:ext>
            </a:extLst>
          </p:cNvPr>
          <p:cNvSpPr>
            <a:spLocks noGrp="1"/>
          </p:cNvSpPr>
          <p:nvPr>
            <p:ph type="sldNum" sz="quarter" idx="12"/>
          </p:nvPr>
        </p:nvSpPr>
        <p:spPr/>
        <p:txBody>
          <a:bodyPr>
            <a:noAutofit/>
          </a:bodyPr>
          <a:lstStyle>
            <a:lvl1pPr>
              <a:defRPr>
                <a:solidFill>
                  <a:schemeClr val="tx1"/>
                </a:solidFill>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291484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qua: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B8E620-DF94-8652-26A3-F53507ABFD6D}"/>
              </a:ext>
            </a:extLst>
          </p:cNvPr>
          <p:cNvSpPr/>
          <p:nvPr userDrawn="1"/>
        </p:nvSpPr>
        <p:spPr>
          <a:xfrm>
            <a:off x="5611293" y="0"/>
            <a:ext cx="946527" cy="6858001"/>
          </a:xfrm>
          <a:prstGeom prst="rect">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p>
        </p:txBody>
      </p:sp>
      <p:sp>
        <p:nvSpPr>
          <p:cNvPr id="14" name="Rectangle 13">
            <a:extLst>
              <a:ext uri="{FF2B5EF4-FFF2-40B4-BE49-F238E27FC236}">
                <a16:creationId xmlns:a16="http://schemas.microsoft.com/office/drawing/2014/main" id="{53699318-6073-F4F2-415A-80091B403939}"/>
              </a:ext>
            </a:extLst>
          </p:cNvPr>
          <p:cNvSpPr/>
          <p:nvPr userDrawn="1"/>
        </p:nvSpPr>
        <p:spPr>
          <a:xfrm>
            <a:off x="0" y="-1"/>
            <a:ext cx="562994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Picture Placeholder 6">
            <a:extLst>
              <a:ext uri="{FF2B5EF4-FFF2-40B4-BE49-F238E27FC236}">
                <a16:creationId xmlns:a16="http://schemas.microsoft.com/office/drawing/2014/main" id="{A69532CF-26D4-F0CC-6FAC-D76F2A4E01A1}"/>
              </a:ext>
            </a:extLst>
          </p:cNvPr>
          <p:cNvSpPr>
            <a:spLocks noGrp="1"/>
          </p:cNvSpPr>
          <p:nvPr>
            <p:ph type="pic" sz="quarter" idx="13"/>
          </p:nvPr>
        </p:nvSpPr>
        <p:spPr>
          <a:xfrm>
            <a:off x="6550835" y="0"/>
            <a:ext cx="5017277" cy="6858000"/>
          </a:xfrm>
          <a:solidFill>
            <a:schemeClr val="bg2"/>
          </a:solidFill>
        </p:spPr>
        <p:txBody>
          <a:bodyPr anchor="ctr"/>
          <a:lstStyle>
            <a:lvl1pPr algn="ctr">
              <a:defRPr/>
            </a:lvl1pPr>
          </a:lstStyle>
          <a:p>
            <a:endParaRPr lang="en-GB"/>
          </a:p>
        </p:txBody>
      </p:sp>
      <p:sp>
        <p:nvSpPr>
          <p:cNvPr id="10" name="Rectangle 9">
            <a:extLst>
              <a:ext uri="{FF2B5EF4-FFF2-40B4-BE49-F238E27FC236}">
                <a16:creationId xmlns:a16="http://schemas.microsoft.com/office/drawing/2014/main" id="{6B5BFD6B-7B7F-4D23-B857-1FAEC3D6EEFB}"/>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48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1C19B3DD-0674-0155-E3A9-4901C4B3BA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17596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qua: Wave Divider Slide">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5BFD6B-7B7F-4D23-B857-1FAEC3D6EEFB}"/>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Picture Placeholder 13">
            <a:extLst>
              <a:ext uri="{FF2B5EF4-FFF2-40B4-BE49-F238E27FC236}">
                <a16:creationId xmlns:a16="http://schemas.microsoft.com/office/drawing/2014/main" id="{E0C5E181-EF23-A44F-9902-433C84B0AFC1}"/>
              </a:ext>
            </a:extLst>
          </p:cNvPr>
          <p:cNvSpPr>
            <a:spLocks noGrp="1"/>
          </p:cNvSpPr>
          <p:nvPr>
            <p:ph type="pic" sz="quarter" idx="13"/>
          </p:nvPr>
        </p:nvSpPr>
        <p:spPr>
          <a:xfrm>
            <a:off x="5060942" y="0"/>
            <a:ext cx="6508527" cy="6858000"/>
          </a:xfrm>
          <a:custGeom>
            <a:avLst/>
            <a:gdLst>
              <a:gd name="connsiteX0" fmla="*/ 0 w 6508527"/>
              <a:gd name="connsiteY0" fmla="*/ 0 h 6857998"/>
              <a:gd name="connsiteX1" fmla="*/ 6508527 w 6508527"/>
              <a:gd name="connsiteY1" fmla="*/ 0 h 6857998"/>
              <a:gd name="connsiteX2" fmla="*/ 6503051 w 6508527"/>
              <a:gd name="connsiteY2" fmla="*/ 6852525 h 6857998"/>
              <a:gd name="connsiteX3" fmla="*/ 835107 w 6508527"/>
              <a:gd name="connsiteY3" fmla="*/ 6857998 h 6857998"/>
              <a:gd name="connsiteX4" fmla="*/ 5514 w 6508527"/>
              <a:gd name="connsiteY4" fmla="*/ 311630 h 6857998"/>
              <a:gd name="connsiteX0" fmla="*/ 0 w 6508527"/>
              <a:gd name="connsiteY0" fmla="*/ 0 h 6857998"/>
              <a:gd name="connsiteX1" fmla="*/ 6508527 w 6508527"/>
              <a:gd name="connsiteY1" fmla="*/ 0 h 6857998"/>
              <a:gd name="connsiteX2" fmla="*/ 6507161 w 6508527"/>
              <a:gd name="connsiteY2" fmla="*/ 6856634 h 6857998"/>
              <a:gd name="connsiteX3" fmla="*/ 835107 w 6508527"/>
              <a:gd name="connsiteY3" fmla="*/ 6857998 h 6857998"/>
              <a:gd name="connsiteX4" fmla="*/ 5514 w 6508527"/>
              <a:gd name="connsiteY4" fmla="*/ 311630 h 6857998"/>
              <a:gd name="connsiteX5" fmla="*/ 0 w 6508527"/>
              <a:gd name="connsiteY5"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8527" h="6857998">
                <a:moveTo>
                  <a:pt x="0" y="0"/>
                </a:moveTo>
                <a:lnTo>
                  <a:pt x="6508527" y="0"/>
                </a:lnTo>
                <a:cubicBezTo>
                  <a:pt x="6508072" y="2285545"/>
                  <a:pt x="6507616" y="4571089"/>
                  <a:pt x="6507161" y="6856634"/>
                </a:cubicBezTo>
                <a:lnTo>
                  <a:pt x="835107" y="6857998"/>
                </a:lnTo>
                <a:cubicBezTo>
                  <a:pt x="1899595" y="3536154"/>
                  <a:pt x="117909" y="3432347"/>
                  <a:pt x="5514" y="311630"/>
                </a:cubicBezTo>
                <a:lnTo>
                  <a:pt x="0" y="0"/>
                </a:lnTo>
                <a:close/>
              </a:path>
            </a:pathLst>
          </a:custGeom>
          <a:solidFill>
            <a:schemeClr val="bg2"/>
          </a:solidFill>
        </p:spPr>
        <p:txBody>
          <a:bodyPr wrap="square" anchor="ctr">
            <a:noAutofit/>
          </a:bodyPr>
          <a:lstStyle>
            <a:lvl1pPr algn="ctr">
              <a:defRPr/>
            </a:lvl1pPr>
          </a:lstStyle>
          <a:p>
            <a:endParaRPr lang="en-GB"/>
          </a:p>
        </p:txBody>
      </p:sp>
      <p:pic>
        <p:nvPicPr>
          <p:cNvPr id="3" name="Picture 9">
            <a:extLst>
              <a:ext uri="{FF2B5EF4-FFF2-40B4-BE49-F238E27FC236}">
                <a16:creationId xmlns:a16="http://schemas.microsoft.com/office/drawing/2014/main" id="{4EF6AAE1-BBAB-4B5E-082C-AAA22674CD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8034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qua: Full Colour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5BFD6B-7B7F-4D23-B857-1FAEC3D6EEFB}"/>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2"/>
                </a:solidFill>
              </a:defRPr>
            </a:lvl1pPr>
          </a:lstStyle>
          <a:p>
            <a:fld id="{B5F9A4F6-7BA3-4126-88A5-A8B8CE7104E5}" type="slidenum">
              <a:rPr lang="en-GB" smtClean="0"/>
              <a:pPr/>
              <a:t>‹nr.›</a:t>
            </a:fld>
            <a:endParaRPr lang="en-GB"/>
          </a:p>
        </p:txBody>
      </p:sp>
      <p:sp>
        <p:nvSpPr>
          <p:cNvPr id="2" name="Title 1">
            <a:extLst>
              <a:ext uri="{FF2B5EF4-FFF2-40B4-BE49-F238E27FC236}">
                <a16:creationId xmlns:a16="http://schemas.microsoft.com/office/drawing/2014/main" id="{054EB386-55D4-4C75-82D9-19AEA17FB5D5}"/>
              </a:ext>
            </a:extLst>
          </p:cNvPr>
          <p:cNvSpPr>
            <a:spLocks noGrp="1"/>
          </p:cNvSpPr>
          <p:nvPr>
            <p:ph type="title"/>
          </p:nvPr>
        </p:nvSpPr>
        <p:spPr>
          <a:xfrm>
            <a:off x="587375" y="438476"/>
            <a:ext cx="3639568" cy="2852737"/>
          </a:xfrm>
        </p:spPr>
        <p:txBody>
          <a:bodyPr anchor="b">
            <a:noAutofit/>
          </a:bodyPr>
          <a:lstStyle>
            <a:lvl1pPr marL="0" algn="l" defTabSz="914400" rtl="0" eaLnBrk="1" latinLnBrk="0" hangingPunct="1">
              <a:defRPr lang="en-GB" sz="3600" kern="1200" cap="all" baseline="0" dirty="0">
                <a:solidFill>
                  <a:schemeClr val="bg1"/>
                </a:solidFill>
                <a:latin typeface="Oswald SemiBold" pitchFamily="2" charset="0"/>
                <a:ea typeface="+mn-ea"/>
                <a:cs typeface="Aharoni" panose="02010803020104030203" pitchFamily="2" charset="-79"/>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AF6153B-88E0-4141-AF10-03BD087EF864}"/>
              </a:ext>
            </a:extLst>
          </p:cNvPr>
          <p:cNvSpPr>
            <a:spLocks noGrp="1"/>
          </p:cNvSpPr>
          <p:nvPr>
            <p:ph type="body" idx="1"/>
          </p:nvPr>
        </p:nvSpPr>
        <p:spPr>
          <a:xfrm>
            <a:off x="587375" y="3503829"/>
            <a:ext cx="3639568" cy="1500187"/>
          </a:xfrm>
        </p:spPr>
        <p:txBody>
          <a:bodyPr>
            <a:noAutofit/>
          </a:bodyPr>
          <a:lstStyle>
            <a:lvl1pPr marL="0" indent="0">
              <a:buNone/>
              <a:defRPr lang="en-US" sz="1800" kern="1200" cap="none" baseline="0" dirty="0">
                <a:solidFill>
                  <a:schemeClr val="bg1"/>
                </a:solidFill>
                <a:latin typeface="Oswald Light" pitchFamily="2" charset="0"/>
                <a:ea typeface="+mn-ea"/>
                <a:cs typeface="Aharoni" panose="02010803020104030203"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9">
            <a:extLst>
              <a:ext uri="{FF2B5EF4-FFF2-40B4-BE49-F238E27FC236}">
                <a16:creationId xmlns:a16="http://schemas.microsoft.com/office/drawing/2014/main" id="{44759CD0-064E-C1F3-7219-9ACD98347D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15277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lstStyle/>
          <a:p>
            <a:fld id="{B5F9A4F6-7BA3-4126-88A5-A8B8CE7104E5}" type="slidenum">
              <a:rPr lang="en-GB" smtClean="0"/>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9603E74D-A1F2-4D68-971B-17D99EBA6678}"/>
              </a:ext>
            </a:extLst>
          </p:cNvPr>
          <p:cNvSpPr>
            <a:spLocks noGrp="1"/>
          </p:cNvSpPr>
          <p:nvPr>
            <p:ph type="body" sz="quarter" idx="13"/>
          </p:nvPr>
        </p:nvSpPr>
        <p:spPr>
          <a:xfrm>
            <a:off x="587374" y="413912"/>
            <a:ext cx="10839600" cy="1286301"/>
          </a:xfrm>
        </p:spPr>
        <p:txBody>
          <a:bodyPr tIns="0" bIns="0"/>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826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Aqua: Full Colour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5BFD6B-7B7F-4D23-B857-1FAEC3D6EEFB}"/>
              </a:ext>
            </a:extLst>
          </p:cNvPr>
          <p:cNvSpPr/>
          <p:nvPr userDrawn="1"/>
        </p:nvSpPr>
        <p:spPr>
          <a:xfrm>
            <a:off x="11568112" y="0"/>
            <a:ext cx="623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3C29E3-80DD-453E-8BFF-D5BA44571C41}"/>
              </a:ext>
            </a:extLst>
          </p:cNvPr>
          <p:cNvSpPr/>
          <p:nvPr userDrawn="1"/>
        </p:nvSpPr>
        <p:spPr>
          <a:xfrm>
            <a:off x="0" y="-1"/>
            <a:ext cx="11568112"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Footer Placeholder 4">
            <a:extLst>
              <a:ext uri="{FF2B5EF4-FFF2-40B4-BE49-F238E27FC236}">
                <a16:creationId xmlns:a16="http://schemas.microsoft.com/office/drawing/2014/main" id="{98410667-DE0C-406F-ABAB-1605DFB7303A}"/>
              </a:ext>
            </a:extLst>
          </p:cNvPr>
          <p:cNvSpPr>
            <a:spLocks noGrp="1"/>
          </p:cNvSpPr>
          <p:nvPr>
            <p:ph type="ftr" sz="quarter" idx="11"/>
          </p:nvPr>
        </p:nvSpPr>
        <p:spPr/>
        <p:txBody>
          <a:bodyPr>
            <a:noAutofit/>
          </a:bodyPr>
          <a:lstStyle>
            <a:lvl1pPr>
              <a:defRPr>
                <a:solidFill>
                  <a:schemeClr val="accent2"/>
                </a:solidFill>
              </a:defRPr>
            </a:lvl1pPr>
          </a:lstStyle>
          <a:p>
            <a:r>
              <a:rPr lang="en-GB"/>
              <a:t>Insert Section title here</a:t>
            </a:r>
          </a:p>
        </p:txBody>
      </p:sp>
      <p:sp>
        <p:nvSpPr>
          <p:cNvPr id="6" name="Slide Number Placeholder 5">
            <a:extLst>
              <a:ext uri="{FF2B5EF4-FFF2-40B4-BE49-F238E27FC236}">
                <a16:creationId xmlns:a16="http://schemas.microsoft.com/office/drawing/2014/main" id="{6735634D-C28F-4BF0-BE53-7F846FCBDF25}"/>
              </a:ext>
            </a:extLst>
          </p:cNvPr>
          <p:cNvSpPr>
            <a:spLocks noGrp="1"/>
          </p:cNvSpPr>
          <p:nvPr>
            <p:ph type="sldNum" sz="quarter" idx="12"/>
          </p:nvPr>
        </p:nvSpPr>
        <p:spPr/>
        <p:txBody>
          <a:bodyPr>
            <a:noAutofit/>
          </a:bodyPr>
          <a:lstStyle>
            <a:lvl1pPr>
              <a:defRPr>
                <a:solidFill>
                  <a:schemeClr val="accent2"/>
                </a:solidFill>
              </a:defRPr>
            </a:lvl1pPr>
          </a:lstStyle>
          <a:p>
            <a:fld id="{B5F9A4F6-7BA3-4126-88A5-A8B8CE7104E5}" type="slidenum">
              <a:rPr lang="en-GB" smtClean="0"/>
              <a:pPr/>
              <a:t>‹nr.›</a:t>
            </a:fld>
            <a:endParaRPr lang="en-GB"/>
          </a:p>
        </p:txBody>
      </p:sp>
      <p:sp>
        <p:nvSpPr>
          <p:cNvPr id="3" name="Content Placeholder 2">
            <a:extLst>
              <a:ext uri="{FF2B5EF4-FFF2-40B4-BE49-F238E27FC236}">
                <a16:creationId xmlns:a16="http://schemas.microsoft.com/office/drawing/2014/main" id="{4B9BEBEF-1198-B04F-5C14-AD76A97194EE}"/>
              </a:ext>
            </a:extLst>
          </p:cNvPr>
          <p:cNvSpPr>
            <a:spLocks noGrp="1"/>
          </p:cNvSpPr>
          <p:nvPr>
            <p:ph idx="1"/>
          </p:nvPr>
        </p:nvSpPr>
        <p:spPr>
          <a:xfrm>
            <a:off x="587375" y="1700215"/>
            <a:ext cx="10837863" cy="4752972"/>
          </a:xfrm>
        </p:spPr>
        <p:txBody>
          <a:bodyPr t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FBEE4958-5339-1A1D-7CB0-EE0EC7CF494C}"/>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bg1"/>
                </a:solidFill>
                <a:latin typeface="+mj-lt"/>
                <a:ea typeface="+mj-ea"/>
                <a:cs typeface="+mj-cs"/>
              </a:defRPr>
            </a:lvl1pPr>
            <a:lvl2pPr>
              <a:defRPr sz="2400"/>
            </a:lvl2pPr>
          </a:lstStyle>
          <a:p>
            <a:pPr lvl="0"/>
            <a:r>
              <a:rPr lang="en-US"/>
              <a:t>Click to edit Master text styles</a:t>
            </a:r>
          </a:p>
          <a:p>
            <a:pPr lvl="1"/>
            <a:r>
              <a:rPr lang="en-US"/>
              <a:t>Second level</a:t>
            </a:r>
          </a:p>
        </p:txBody>
      </p:sp>
      <p:pic>
        <p:nvPicPr>
          <p:cNvPr id="7" name="Picture 9">
            <a:extLst>
              <a:ext uri="{FF2B5EF4-FFF2-40B4-BE49-F238E27FC236}">
                <a16:creationId xmlns:a16="http://schemas.microsoft.com/office/drawing/2014/main" id="{BB0F834E-B8FA-F66E-A4F4-784B88B16D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566" y="5615059"/>
            <a:ext cx="2336768" cy="1015985"/>
          </a:xfrm>
          <a:prstGeom prst="rect">
            <a:avLst/>
          </a:prstGeom>
        </p:spPr>
      </p:pic>
    </p:spTree>
    <p:extLst>
      <p:ext uri="{BB962C8B-B14F-4D97-AF65-F5344CB8AC3E}">
        <p14:creationId xmlns:p14="http://schemas.microsoft.com/office/powerpoint/2010/main" val="172667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qua: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p:txBody>
          <a:bodyPr t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84EEBE9A-3D62-46D5-B3CD-B7B9A211BA01}"/>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50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Aqua: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87E0-AFF2-421C-85A9-F9B8B361B281}"/>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Content Placeholder 2">
            <a:extLst>
              <a:ext uri="{FF2B5EF4-FFF2-40B4-BE49-F238E27FC236}">
                <a16:creationId xmlns:a16="http://schemas.microsoft.com/office/drawing/2014/main" id="{CE56AEBC-9A60-492F-AF9C-D229DC450B7C}"/>
              </a:ext>
            </a:extLst>
          </p:cNvPr>
          <p:cNvSpPr>
            <a:spLocks noGrp="1"/>
          </p:cNvSpPr>
          <p:nvPr>
            <p:ph idx="1"/>
          </p:nvPr>
        </p:nvSpPr>
        <p:spPr>
          <a:xfrm>
            <a:off x="587375" y="1700215"/>
            <a:ext cx="7035007" cy="4752972"/>
          </a:xfrm>
        </p:spPr>
        <p:txBody>
          <a:bodyPr t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AF3F946-98DC-4D67-8162-C5E911BA0F66}"/>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6" name="Slide Number Placeholder 5">
            <a:extLst>
              <a:ext uri="{FF2B5EF4-FFF2-40B4-BE49-F238E27FC236}">
                <a16:creationId xmlns:a16="http://schemas.microsoft.com/office/drawing/2014/main" id="{27965E68-CBA5-49A5-A9EC-6A92A3DFE928}"/>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7" name="Text Placeholder 7">
            <a:extLst>
              <a:ext uri="{FF2B5EF4-FFF2-40B4-BE49-F238E27FC236}">
                <a16:creationId xmlns:a16="http://schemas.microsoft.com/office/drawing/2014/main" id="{84EEBE9A-3D62-46D5-B3CD-B7B9A211BA01}"/>
              </a:ext>
            </a:extLst>
          </p:cNvPr>
          <p:cNvSpPr>
            <a:spLocks noGrp="1"/>
          </p:cNvSpPr>
          <p:nvPr>
            <p:ph type="body" sz="quarter" idx="13"/>
          </p:nvPr>
        </p:nvSpPr>
        <p:spPr>
          <a:xfrm>
            <a:off x="587374" y="413912"/>
            <a:ext cx="7035007"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4" name="Rechthoek 3">
            <a:extLst>
              <a:ext uri="{FF2B5EF4-FFF2-40B4-BE49-F238E27FC236}">
                <a16:creationId xmlns:a16="http://schemas.microsoft.com/office/drawing/2014/main" id="{132E6F59-DB25-BA7B-F80A-D5DFDD544D40}"/>
              </a:ext>
            </a:extLst>
          </p:cNvPr>
          <p:cNvSpPr/>
          <p:nvPr userDrawn="1"/>
        </p:nvSpPr>
        <p:spPr>
          <a:xfrm>
            <a:off x="7751763" y="0"/>
            <a:ext cx="3816350" cy="6931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 Placeholder 7">
            <a:extLst>
              <a:ext uri="{FF2B5EF4-FFF2-40B4-BE49-F238E27FC236}">
                <a16:creationId xmlns:a16="http://schemas.microsoft.com/office/drawing/2014/main" id="{4AA93562-BD93-DB1E-340B-43BE9B131FE5}"/>
              </a:ext>
            </a:extLst>
          </p:cNvPr>
          <p:cNvSpPr>
            <a:spLocks noGrp="1"/>
          </p:cNvSpPr>
          <p:nvPr>
            <p:ph type="body" sz="quarter" idx="14"/>
          </p:nvPr>
        </p:nvSpPr>
        <p:spPr>
          <a:xfrm>
            <a:off x="7907735" y="399339"/>
            <a:ext cx="3517504"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3A0F26-1ECD-7A8F-0ACC-76E810DEA996}"/>
              </a:ext>
            </a:extLst>
          </p:cNvPr>
          <p:cNvSpPr>
            <a:spLocks noGrp="1"/>
          </p:cNvSpPr>
          <p:nvPr>
            <p:ph idx="15"/>
          </p:nvPr>
        </p:nvSpPr>
        <p:spPr>
          <a:xfrm>
            <a:off x="7907735" y="1700215"/>
            <a:ext cx="3517503" cy="4752972"/>
          </a:xfrm>
        </p:spPr>
        <p:txBody>
          <a:bodyPr t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7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qua: 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2000"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E33240C4-C5B3-4997-9215-907B7FF2BCFD}"/>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300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qua: Two Conten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24FDD4-E918-1B45-56FE-CEEA5C28503B}"/>
              </a:ext>
            </a:extLst>
          </p:cNvPr>
          <p:cNvSpPr>
            <a:spLocks noGrp="1"/>
          </p:cNvSpPr>
          <p:nvPr>
            <p:ph type="pic" sz="quarter" idx="14"/>
          </p:nvPr>
        </p:nvSpPr>
        <p:spPr>
          <a:xfrm>
            <a:off x="6132513" y="1700213"/>
            <a:ext cx="5292725" cy="4752975"/>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9" name="Rectangle 8">
            <a:extLst>
              <a:ext uri="{FF2B5EF4-FFF2-40B4-BE49-F238E27FC236}">
                <a16:creationId xmlns:a16="http://schemas.microsoft.com/office/drawing/2014/main" id="{85D2DCE5-DD12-48D8-B1FE-F24CD3533680}"/>
              </a:ext>
            </a:extLst>
          </p:cNvPr>
          <p:cNvSpPr/>
          <p:nvPr userDrawn="1"/>
        </p:nvSpPr>
        <p:spPr>
          <a:xfrm>
            <a:off x="11573189" y="0"/>
            <a:ext cx="6188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0" name="Text Placeholder 7">
            <a:extLst>
              <a:ext uri="{FF2B5EF4-FFF2-40B4-BE49-F238E27FC236}">
                <a16:creationId xmlns:a16="http://schemas.microsoft.com/office/drawing/2014/main" id="{565D3388-8AD3-4E3E-AAAC-1F2F107543C4}"/>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00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qua: Two Content Box">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184A4-5912-4CDB-AD03-88BC5E293883}"/>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2" name="Rectangle 1">
            <a:extLst>
              <a:ext uri="{FF2B5EF4-FFF2-40B4-BE49-F238E27FC236}">
                <a16:creationId xmlns:a16="http://schemas.microsoft.com/office/drawing/2014/main" id="{6DEB407B-8D11-482A-99DA-F939907B8807}"/>
              </a:ext>
            </a:extLst>
          </p:cNvPr>
          <p:cNvSpPr/>
          <p:nvPr userDrawn="1"/>
        </p:nvSpPr>
        <p:spPr>
          <a:xfrm>
            <a:off x="586650" y="1700213"/>
            <a:ext cx="5293450" cy="4752976"/>
          </a:xfrm>
          <a:prstGeom prst="rect">
            <a:avLst/>
          </a:prstGeom>
          <a:solidFill>
            <a:schemeClr val="accent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2DEC57AA-A2AF-4126-A6B5-61F88D3A3CC8}"/>
              </a:ext>
            </a:extLst>
          </p:cNvPr>
          <p:cNvSpPr/>
          <p:nvPr userDrawn="1"/>
        </p:nvSpPr>
        <p:spPr>
          <a:xfrm>
            <a:off x="6131788" y="1700213"/>
            <a:ext cx="5293450" cy="475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763225" y="1890126"/>
            <a:ext cx="4927157" cy="4425294"/>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310824" y="1890126"/>
            <a:ext cx="4927157" cy="4425294"/>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1" name="Text Placeholder 7">
            <a:extLst>
              <a:ext uri="{FF2B5EF4-FFF2-40B4-BE49-F238E27FC236}">
                <a16:creationId xmlns:a16="http://schemas.microsoft.com/office/drawing/2014/main" id="{0D5AF3FF-3DC9-4262-8BAA-C0C4E3AC326C}"/>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81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qua: Thre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00969-320C-491F-B9E6-5DF764418ABF}"/>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3456000"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4279175" y="1700212"/>
            <a:ext cx="3456000"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E6D19261-A65F-494B-8CD5-72BF65271DC2}"/>
              </a:ext>
            </a:extLst>
          </p:cNvPr>
          <p:cNvSpPr>
            <a:spLocks noGrp="1"/>
          </p:cNvSpPr>
          <p:nvPr>
            <p:ph sz="half" idx="14"/>
          </p:nvPr>
        </p:nvSpPr>
        <p:spPr>
          <a:xfrm>
            <a:off x="7970974" y="1700212"/>
            <a:ext cx="3456000" cy="4752975"/>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F968B308-CD32-4C58-B2DD-0BE63F60B331}"/>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83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qua: Three Column w/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60D49B-98E3-4CAA-9470-AEF0D33F90C8}"/>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5" name="Text Placeholder 4">
            <a:extLst>
              <a:ext uri="{FF2B5EF4-FFF2-40B4-BE49-F238E27FC236}">
                <a16:creationId xmlns:a16="http://schemas.microsoft.com/office/drawing/2014/main" id="{3EA3CDFF-5955-4C80-8373-66193EA36310}"/>
              </a:ext>
            </a:extLst>
          </p:cNvPr>
          <p:cNvSpPr>
            <a:spLocks noGrp="1"/>
          </p:cNvSpPr>
          <p:nvPr>
            <p:ph type="body" sz="quarter" idx="21"/>
          </p:nvPr>
        </p:nvSpPr>
        <p:spPr>
          <a:xfrm>
            <a:off x="587375" y="1699200"/>
            <a:ext cx="3455988" cy="918444"/>
          </a:xfrm>
        </p:spPr>
        <p:txBody>
          <a:bodyPr>
            <a:noAutofit/>
          </a:bodyPr>
          <a:lstStyle>
            <a:lvl1pPr>
              <a:defRPr>
                <a:solidFill>
                  <a:schemeClr val="accent2"/>
                </a:solidFill>
              </a:defRPr>
            </a:lvl1pPr>
          </a:lstStyle>
          <a:p>
            <a:pPr lvl="0"/>
            <a:r>
              <a:rPr lang="en-US"/>
              <a:t>Click to edit Master text styles</a:t>
            </a:r>
          </a:p>
          <a:p>
            <a:pPr lvl="1"/>
            <a:r>
              <a:rPr lang="en-US"/>
              <a:t>Second level</a:t>
            </a:r>
          </a:p>
        </p:txBody>
      </p:sp>
      <p:sp>
        <p:nvSpPr>
          <p:cNvPr id="16" name="Text Placeholder 4">
            <a:extLst>
              <a:ext uri="{FF2B5EF4-FFF2-40B4-BE49-F238E27FC236}">
                <a16:creationId xmlns:a16="http://schemas.microsoft.com/office/drawing/2014/main" id="{4D16DC37-BD36-45E9-8C4A-C2038A886769}"/>
              </a:ext>
            </a:extLst>
          </p:cNvPr>
          <p:cNvSpPr>
            <a:spLocks noGrp="1"/>
          </p:cNvSpPr>
          <p:nvPr>
            <p:ph type="body" sz="quarter" idx="22"/>
          </p:nvPr>
        </p:nvSpPr>
        <p:spPr>
          <a:xfrm>
            <a:off x="4279175" y="1699200"/>
            <a:ext cx="3455988" cy="918444"/>
          </a:xfrm>
        </p:spPr>
        <p:txBody>
          <a:bodyPr>
            <a:noAutofit/>
          </a:bodyPr>
          <a:lstStyle>
            <a:lvl1pPr>
              <a:defRPr>
                <a:solidFill>
                  <a:schemeClr val="accent2"/>
                </a:solidFill>
              </a:defRPr>
            </a:lvl1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3FA78D3-1B69-4DFD-BF4E-7CF542EE8F63}"/>
              </a:ext>
            </a:extLst>
          </p:cNvPr>
          <p:cNvSpPr>
            <a:spLocks noGrp="1"/>
          </p:cNvSpPr>
          <p:nvPr>
            <p:ph type="body" sz="quarter" idx="23"/>
          </p:nvPr>
        </p:nvSpPr>
        <p:spPr>
          <a:xfrm>
            <a:off x="7970974" y="1699200"/>
            <a:ext cx="3455988" cy="918444"/>
          </a:xfrm>
        </p:spPr>
        <p:txBody>
          <a:bodyPr>
            <a:noAutofit/>
          </a:bodyPr>
          <a:lstStyle>
            <a:lvl1pPr>
              <a:defRPr>
                <a:solidFill>
                  <a:schemeClr val="accent2"/>
                </a:solidFill>
              </a:defRPr>
            </a:lvl1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07B07C96-FDE7-45D6-8168-37B4E4FFAE1A}"/>
              </a:ext>
            </a:extLst>
          </p:cNvPr>
          <p:cNvSpPr>
            <a:spLocks noGrp="1"/>
          </p:cNvSpPr>
          <p:nvPr>
            <p:ph type="body" sz="quarter" idx="24"/>
          </p:nvPr>
        </p:nvSpPr>
        <p:spPr>
          <a:xfrm>
            <a:off x="587375" y="4956005"/>
            <a:ext cx="3455988" cy="1497183"/>
          </a:xfrm>
        </p:spPr>
        <p:txBody>
          <a:bodyPr>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9843034A-8D2E-441E-8716-FF9706B2A9FE}"/>
              </a:ext>
            </a:extLst>
          </p:cNvPr>
          <p:cNvSpPr>
            <a:spLocks noGrp="1"/>
          </p:cNvSpPr>
          <p:nvPr>
            <p:ph type="body" sz="quarter" idx="25"/>
          </p:nvPr>
        </p:nvSpPr>
        <p:spPr>
          <a:xfrm>
            <a:off x="4279162" y="4956005"/>
            <a:ext cx="3455988" cy="1497183"/>
          </a:xfrm>
        </p:spPr>
        <p:txBody>
          <a:bodyPr>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8">
            <a:extLst>
              <a:ext uri="{FF2B5EF4-FFF2-40B4-BE49-F238E27FC236}">
                <a16:creationId xmlns:a16="http://schemas.microsoft.com/office/drawing/2014/main" id="{25CD0284-0D13-4E14-8C51-B2D852BD129A}"/>
              </a:ext>
            </a:extLst>
          </p:cNvPr>
          <p:cNvSpPr>
            <a:spLocks noGrp="1"/>
          </p:cNvSpPr>
          <p:nvPr>
            <p:ph type="body" sz="quarter" idx="26"/>
          </p:nvPr>
        </p:nvSpPr>
        <p:spPr>
          <a:xfrm>
            <a:off x="7970974" y="4956005"/>
            <a:ext cx="3455988" cy="1497183"/>
          </a:xfrm>
        </p:spPr>
        <p:txBody>
          <a:bodyPr>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22">
            <a:extLst>
              <a:ext uri="{FF2B5EF4-FFF2-40B4-BE49-F238E27FC236}">
                <a16:creationId xmlns:a16="http://schemas.microsoft.com/office/drawing/2014/main" id="{FEA6E487-F375-4F45-B236-0265F5948BB6}"/>
              </a:ext>
            </a:extLst>
          </p:cNvPr>
          <p:cNvSpPr>
            <a:spLocks noGrp="1"/>
          </p:cNvSpPr>
          <p:nvPr>
            <p:ph type="pic" sz="quarter" idx="27"/>
          </p:nvPr>
        </p:nvSpPr>
        <p:spPr>
          <a:xfrm>
            <a:off x="587375"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cxnSp>
        <p:nvCxnSpPr>
          <p:cNvPr id="24" name="Straight Connector 23">
            <a:extLst>
              <a:ext uri="{FF2B5EF4-FFF2-40B4-BE49-F238E27FC236}">
                <a16:creationId xmlns:a16="http://schemas.microsoft.com/office/drawing/2014/main" id="{7C66B96A-A9E4-4547-927B-4814AD1E2F30}"/>
              </a:ext>
            </a:extLst>
          </p:cNvPr>
          <p:cNvCxnSpPr>
            <a:cxnSpLocks/>
          </p:cNvCxnSpPr>
          <p:nvPr userDrawn="1"/>
        </p:nvCxnSpPr>
        <p:spPr>
          <a:xfrm>
            <a:off x="41612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071D51-4B18-4AF1-A8CD-F6473A863B50}"/>
              </a:ext>
            </a:extLst>
          </p:cNvPr>
          <p:cNvCxnSpPr>
            <a:cxnSpLocks/>
          </p:cNvCxnSpPr>
          <p:nvPr userDrawn="1"/>
        </p:nvCxnSpPr>
        <p:spPr>
          <a:xfrm>
            <a:off x="7853069" y="1690481"/>
            <a:ext cx="0" cy="4762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22">
            <a:extLst>
              <a:ext uri="{FF2B5EF4-FFF2-40B4-BE49-F238E27FC236}">
                <a16:creationId xmlns:a16="http://schemas.microsoft.com/office/drawing/2014/main" id="{75D9A9F6-1ECC-4085-95CA-A9EE8D643712}"/>
              </a:ext>
            </a:extLst>
          </p:cNvPr>
          <p:cNvSpPr>
            <a:spLocks noGrp="1"/>
          </p:cNvSpPr>
          <p:nvPr>
            <p:ph type="pic" sz="quarter" idx="28"/>
          </p:nvPr>
        </p:nvSpPr>
        <p:spPr>
          <a:xfrm>
            <a:off x="4279162"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7" name="Picture Placeholder 22">
            <a:extLst>
              <a:ext uri="{FF2B5EF4-FFF2-40B4-BE49-F238E27FC236}">
                <a16:creationId xmlns:a16="http://schemas.microsoft.com/office/drawing/2014/main" id="{43E3BF58-C8CA-409C-AB3A-6FC4660CF423}"/>
              </a:ext>
            </a:extLst>
          </p:cNvPr>
          <p:cNvSpPr>
            <a:spLocks noGrp="1"/>
          </p:cNvSpPr>
          <p:nvPr>
            <p:ph type="pic" sz="quarter" idx="29"/>
          </p:nvPr>
        </p:nvSpPr>
        <p:spPr>
          <a:xfrm>
            <a:off x="7970974" y="2791388"/>
            <a:ext cx="3455988" cy="1982787"/>
          </a:xfrm>
          <a:pattFill prst="wdDnDiag">
            <a:fgClr>
              <a:schemeClr val="bg2"/>
            </a:fgClr>
            <a:bgClr>
              <a:schemeClr val="bg1"/>
            </a:bgClr>
          </a:pattFill>
          <a:ln>
            <a:noFill/>
          </a:ln>
        </p:spPr>
        <p:txBody>
          <a:bodyPr vert="horz" lIns="0" tIns="0" rIns="0" bIns="0" rtlCol="0" anchor="ctr">
            <a:noAutofit/>
          </a:bodyPr>
          <a:lstStyle>
            <a:lvl1pPr>
              <a:defRPr lang="en-GB"/>
            </a:lvl1pPr>
          </a:lstStyle>
          <a:p>
            <a:pPr lvl="0" algn="ctr"/>
            <a:endParaRPr lang="en-GB"/>
          </a:p>
        </p:txBody>
      </p:sp>
      <p:sp>
        <p:nvSpPr>
          <p:cNvPr id="22" name="Text Placeholder 7">
            <a:extLst>
              <a:ext uri="{FF2B5EF4-FFF2-40B4-BE49-F238E27FC236}">
                <a16:creationId xmlns:a16="http://schemas.microsoft.com/office/drawing/2014/main" id="{A46A90E5-EE00-4B5D-BE7B-9585486FB0E7}"/>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253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5">
          <p15:clr>
            <a:srgbClr val="FBAE40"/>
          </p15:clr>
        </p15:guide>
        <p15:guide id="2" pos="2547">
          <p15:clr>
            <a:srgbClr val="FBAE40"/>
          </p15:clr>
        </p15:guide>
        <p15:guide id="3" pos="4883">
          <p15:clr>
            <a:srgbClr val="FBAE40"/>
          </p15:clr>
        </p15:guide>
        <p15:guide id="4" pos="502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qua: Fou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DED35-5AC5-4E7C-B6C3-342362714857}"/>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3" name="Content Placeholder 2">
            <a:extLst>
              <a:ext uri="{FF2B5EF4-FFF2-40B4-BE49-F238E27FC236}">
                <a16:creationId xmlns:a16="http://schemas.microsoft.com/office/drawing/2014/main" id="{39B911E9-EF7B-497A-B2C5-D410DDBBBFBE}"/>
              </a:ext>
            </a:extLst>
          </p:cNvPr>
          <p:cNvSpPr>
            <a:spLocks noGrp="1"/>
          </p:cNvSpPr>
          <p:nvPr>
            <p:ph sz="half" idx="1"/>
          </p:nvPr>
        </p:nvSpPr>
        <p:spPr>
          <a:xfrm>
            <a:off x="587375" y="1700212"/>
            <a:ext cx="5292000" cy="2264400"/>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6AD3DE-2002-4203-96B0-653F96F6BB46}"/>
              </a:ext>
            </a:extLst>
          </p:cNvPr>
          <p:cNvSpPr>
            <a:spLocks noGrp="1"/>
          </p:cNvSpPr>
          <p:nvPr>
            <p:ph sz="half" idx="2"/>
          </p:nvPr>
        </p:nvSpPr>
        <p:spPr>
          <a:xfrm>
            <a:off x="6134974" y="1700212"/>
            <a:ext cx="5290264" cy="2264400"/>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9427DAC-60B0-4387-A31B-5324F07D7AA4}"/>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35F12D5-4AF9-44A1-9E10-AC24CC28138E}"/>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9" name="Content Placeholder 2">
            <a:extLst>
              <a:ext uri="{FF2B5EF4-FFF2-40B4-BE49-F238E27FC236}">
                <a16:creationId xmlns:a16="http://schemas.microsoft.com/office/drawing/2014/main" id="{87B51E57-9EC1-42B4-AD68-1C98DBD02613}"/>
              </a:ext>
            </a:extLst>
          </p:cNvPr>
          <p:cNvSpPr>
            <a:spLocks noGrp="1"/>
          </p:cNvSpPr>
          <p:nvPr>
            <p:ph sz="half" idx="14"/>
          </p:nvPr>
        </p:nvSpPr>
        <p:spPr>
          <a:xfrm>
            <a:off x="587375" y="4185188"/>
            <a:ext cx="5292000" cy="2264400"/>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B5FAF0F6-643B-4652-9CE3-598C25D8A74F}"/>
              </a:ext>
            </a:extLst>
          </p:cNvPr>
          <p:cNvSpPr>
            <a:spLocks noGrp="1"/>
          </p:cNvSpPr>
          <p:nvPr>
            <p:ph sz="half" idx="15"/>
          </p:nvPr>
        </p:nvSpPr>
        <p:spPr>
          <a:xfrm>
            <a:off x="6134974" y="4185188"/>
            <a:ext cx="5290264" cy="2264400"/>
          </a:xfrm>
        </p:spPr>
        <p:txBody>
          <a:bodyPr tIns="0" b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F265E839-9AC7-4E49-9151-F1468DBCC760}"/>
              </a:ext>
            </a:extLst>
          </p:cNvPr>
          <p:cNvSpPr>
            <a:spLocks noGrp="1"/>
          </p:cNvSpPr>
          <p:nvPr>
            <p:ph type="body" sz="quarter" idx="13"/>
          </p:nvPr>
        </p:nvSpPr>
        <p:spPr>
          <a:xfrm>
            <a:off x="587374" y="413912"/>
            <a:ext cx="10839600"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3839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3">
          <p15:clr>
            <a:srgbClr val="FBAE40"/>
          </p15:clr>
        </p15:guide>
        <p15:guide id="2" pos="3704">
          <p15:clr>
            <a:srgbClr val="FBAE40"/>
          </p15:clr>
        </p15:guide>
        <p15:guide id="3" orient="horz" pos="2500">
          <p15:clr>
            <a:srgbClr val="FBAE40"/>
          </p15:clr>
        </p15:guide>
        <p15:guide id="4" orient="horz" pos="263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qua: Content w/Image Po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D41DB-746A-4C01-9EFB-5F869FF1FB1F}"/>
              </a:ext>
            </a:extLst>
          </p:cNvPr>
          <p:cNvSpPr/>
          <p:nvPr userDrawn="1"/>
        </p:nvSpPr>
        <p:spPr>
          <a:xfrm>
            <a:off x="11573189" y="0"/>
            <a:ext cx="61881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GB">
              <a:solidFill>
                <a:schemeClr val="bg1"/>
              </a:solidFill>
            </a:endParaRPr>
          </a:p>
        </p:txBody>
      </p:sp>
      <p:sp>
        <p:nvSpPr>
          <p:cNvPr id="6" name="Footer Placeholder 5">
            <a:extLst>
              <a:ext uri="{FF2B5EF4-FFF2-40B4-BE49-F238E27FC236}">
                <a16:creationId xmlns:a16="http://schemas.microsoft.com/office/drawing/2014/main" id="{02741ECD-6667-4DD0-8754-D8AD3BCD6292}"/>
              </a:ext>
            </a:extLst>
          </p:cNvPr>
          <p:cNvSpPr>
            <a:spLocks noGrp="1"/>
          </p:cNvSpPr>
          <p:nvPr>
            <p:ph type="ftr" sz="quarter" idx="11"/>
          </p:nvPr>
        </p:nvSpPr>
        <p:spPr/>
        <p:txBody>
          <a:bodyPr>
            <a:noAutofit/>
          </a:bodyPr>
          <a:lstStyle>
            <a:lvl1pPr>
              <a:defRPr>
                <a:solidFill>
                  <a:schemeClr val="bg1"/>
                </a:solidFill>
              </a:defRPr>
            </a:lvl1pPr>
          </a:lstStyle>
          <a:p>
            <a:r>
              <a:rPr lang="en-GB"/>
              <a:t>Insert Section title here</a:t>
            </a:r>
          </a:p>
        </p:txBody>
      </p:sp>
      <p:sp>
        <p:nvSpPr>
          <p:cNvPr id="7" name="Slide Number Placeholder 6">
            <a:extLst>
              <a:ext uri="{FF2B5EF4-FFF2-40B4-BE49-F238E27FC236}">
                <a16:creationId xmlns:a16="http://schemas.microsoft.com/office/drawing/2014/main" id="{DEA2FCB5-B8AB-4F77-BD30-7881CE206D6A}"/>
              </a:ext>
            </a:extLst>
          </p:cNvPr>
          <p:cNvSpPr>
            <a:spLocks noGrp="1"/>
          </p:cNvSpPr>
          <p:nvPr>
            <p:ph type="sldNum" sz="quarter" idx="12"/>
          </p:nvPr>
        </p:nvSpPr>
        <p:spPr/>
        <p:txBody>
          <a:bodyPr>
            <a:noAutofit/>
          </a:bodyPr>
          <a:lstStyle>
            <a:lvl1pPr>
              <a:defRPr>
                <a:solidFill>
                  <a:schemeClr val="bg1"/>
                </a:solidFill>
              </a:defRPr>
            </a:lvl1pPr>
          </a:lstStyle>
          <a:p>
            <a:fld id="{B5F9A4F6-7BA3-4126-88A5-A8B8CE7104E5}" type="slidenum">
              <a:rPr lang="en-GB" smtClean="0"/>
              <a:pPr/>
              <a:t>‹nr.›</a:t>
            </a:fld>
            <a:endParaRPr lang="en-GB"/>
          </a:p>
        </p:txBody>
      </p:sp>
      <p:sp>
        <p:nvSpPr>
          <p:cNvPr id="12" name="Content Placeholder 2">
            <a:extLst>
              <a:ext uri="{FF2B5EF4-FFF2-40B4-BE49-F238E27FC236}">
                <a16:creationId xmlns:a16="http://schemas.microsoft.com/office/drawing/2014/main" id="{654A423E-5C39-4639-8D09-13CAE94F2855}"/>
              </a:ext>
            </a:extLst>
          </p:cNvPr>
          <p:cNvSpPr>
            <a:spLocks noGrp="1"/>
          </p:cNvSpPr>
          <p:nvPr>
            <p:ph idx="1"/>
          </p:nvPr>
        </p:nvSpPr>
        <p:spPr>
          <a:xfrm>
            <a:off x="587375" y="1700215"/>
            <a:ext cx="6734859" cy="4752972"/>
          </a:xfrm>
        </p:spPr>
        <p:txBody>
          <a:bodyPr tIns="0">
            <a:noAutofit/>
          </a:bodyPr>
          <a:lstStyle>
            <a:lvl1pPr>
              <a:defRPr>
                <a:solidFill>
                  <a:schemeClr val="accent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0225F634-8DEB-49AD-AF27-FFE3061BDF2F}"/>
              </a:ext>
            </a:extLst>
          </p:cNvPr>
          <p:cNvSpPr>
            <a:spLocks noGrp="1"/>
          </p:cNvSpPr>
          <p:nvPr>
            <p:ph type="body" sz="quarter" idx="14"/>
          </p:nvPr>
        </p:nvSpPr>
        <p:spPr>
          <a:xfrm>
            <a:off x="587374" y="413912"/>
            <a:ext cx="6734859" cy="1286301"/>
          </a:xfrm>
        </p:spPr>
        <p:txBody>
          <a:bodyPr tIns="0" bIns="0">
            <a:noAutofit/>
          </a:bodyPr>
          <a:lstStyle>
            <a:lvl1pPr algn="l" defTabSz="914400" rtl="0" eaLnBrk="1" latinLnBrk="0" hangingPunct="1">
              <a:lnSpc>
                <a:spcPct val="90000"/>
              </a:lnSpc>
              <a:spcBef>
                <a:spcPct val="0"/>
              </a:spcBef>
              <a:buNone/>
              <a:defRPr lang="en-US" sz="2800" kern="1200" cap="all" baseline="0" dirty="0" smtClean="0">
                <a:solidFill>
                  <a:schemeClr val="tx1"/>
                </a:solidFill>
                <a:latin typeface="+mj-lt"/>
                <a:ea typeface="+mj-ea"/>
                <a:cs typeface="+mj-cs"/>
              </a:defRPr>
            </a:lvl1pPr>
            <a:lvl2pPr>
              <a:defRPr sz="2400"/>
            </a:lvl2pPr>
          </a:lstStyle>
          <a:p>
            <a:pPr lvl="0"/>
            <a:r>
              <a:rPr lang="en-US"/>
              <a:t>Click to edit Master text styles</a:t>
            </a:r>
          </a:p>
          <a:p>
            <a:pPr lvl="1"/>
            <a:r>
              <a:rPr lang="en-US"/>
              <a:t>Second level</a:t>
            </a:r>
          </a:p>
        </p:txBody>
      </p:sp>
      <p:sp>
        <p:nvSpPr>
          <p:cNvPr id="11" name="Picture Placeholder 9">
            <a:extLst>
              <a:ext uri="{FF2B5EF4-FFF2-40B4-BE49-F238E27FC236}">
                <a16:creationId xmlns:a16="http://schemas.microsoft.com/office/drawing/2014/main" id="{BFBA9B4B-D001-4B19-8D3A-477D0832B038}"/>
              </a:ext>
            </a:extLst>
          </p:cNvPr>
          <p:cNvSpPr>
            <a:spLocks noGrp="1"/>
          </p:cNvSpPr>
          <p:nvPr>
            <p:ph type="pic" sz="quarter" idx="15"/>
          </p:nvPr>
        </p:nvSpPr>
        <p:spPr>
          <a:xfrm>
            <a:off x="7540625" y="0"/>
            <a:ext cx="4031086" cy="6858000"/>
          </a:xfrm>
          <a:pattFill prst="wdDnDiag">
            <a:fgClr>
              <a:schemeClr val="bg2"/>
            </a:fgClr>
            <a:bgClr>
              <a:schemeClr val="bg1"/>
            </a:bgClr>
          </a:pattFill>
          <a:ln>
            <a:noFill/>
          </a:ln>
        </p:spPr>
        <p:txBody>
          <a:bodyPr anchor="ctr">
            <a:noAutofit/>
          </a:bodyPr>
          <a:lstStyle>
            <a:lvl1pPr algn="ctr">
              <a:defRPr/>
            </a:lvl1pPr>
          </a:lstStyle>
          <a:p>
            <a:endParaRPr lang="en-GB"/>
          </a:p>
        </p:txBody>
      </p:sp>
    </p:spTree>
    <p:extLst>
      <p:ext uri="{BB962C8B-B14F-4D97-AF65-F5344CB8AC3E}">
        <p14:creationId xmlns:p14="http://schemas.microsoft.com/office/powerpoint/2010/main" val="2320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1.png"/><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theme" Target="../theme/theme4.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theme" Target="../theme/theme5.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image" Target="../media/image1.png"/><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theme" Target="../theme/theme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3" Type="http://schemas.openxmlformats.org/officeDocument/2006/relationships/slideLayout" Target="../slideLayouts/slideLayout128.xml"/><Relationship Id="rId21" Type="http://schemas.openxmlformats.org/officeDocument/2006/relationships/theme" Target="../theme/theme7.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theme" Target="../theme/theme8.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9.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035E4BC4-A9EA-DA48-FF3F-658731FC6C72}"/>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spTree>
    <p:extLst>
      <p:ext uri="{BB962C8B-B14F-4D97-AF65-F5344CB8AC3E}">
        <p14:creationId xmlns:p14="http://schemas.microsoft.com/office/powerpoint/2010/main" val="30020933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417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4072" r:id="rId20"/>
    <p:sldLayoutId id="2147484177" r:id="rId21"/>
    <p:sldLayoutId id="2147484182" r:id="rId22"/>
    <p:sldLayoutId id="2147484183" r:id="rId23"/>
    <p:sldLayoutId id="214748418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2393DC83-7458-547B-CA0D-F26371269CBE}"/>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298375479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4179" r:id="rId5"/>
    <p:sldLayoutId id="2147483962" r:id="rId6"/>
    <p:sldLayoutId id="2147483963" r:id="rId7"/>
    <p:sldLayoutId id="2147483964" r:id="rId8"/>
    <p:sldLayoutId id="2147483965" r:id="rId9"/>
    <p:sldLayoutId id="2147483966" r:id="rId10"/>
    <p:sldLayoutId id="2147484081"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409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guide id="9" orient="horz" pos="3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E174AEDA-1DD3-9332-B9D5-799C6AC6C9DD}"/>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396185051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4078" r:id="rId4"/>
    <p:sldLayoutId id="2147483980" r:id="rId5"/>
    <p:sldLayoutId id="2147484083" r:id="rId6"/>
    <p:sldLayoutId id="2147483981" r:id="rId7"/>
    <p:sldLayoutId id="2147483982" r:id="rId8"/>
    <p:sldLayoutId id="2147483983" r:id="rId9"/>
    <p:sldLayoutId id="2147483984" r:id="rId10"/>
    <p:sldLayoutId id="2147483985" r:id="rId11"/>
    <p:sldLayoutId id="2147484080"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C95ADA14-7153-3AB7-1BDE-B0585D530B28}"/>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359702992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4079" r:id="rId4"/>
    <p:sldLayoutId id="2147483999" r:id="rId5"/>
    <p:sldLayoutId id="2147484000" r:id="rId6"/>
    <p:sldLayoutId id="2147484001" r:id="rId7"/>
    <p:sldLayoutId id="2147484002" r:id="rId8"/>
    <p:sldLayoutId id="2147484003" r:id="rId9"/>
    <p:sldLayoutId id="2147484004" r:id="rId10"/>
    <p:sldLayoutId id="2147484181" r:id="rId11"/>
    <p:sldLayoutId id="2147484005" r:id="rId12"/>
    <p:sldLayoutId id="2147484006" r:id="rId13"/>
    <p:sldLayoutId id="2147484007" r:id="rId14"/>
    <p:sldLayoutId id="2147484008" r:id="rId15"/>
    <p:sldLayoutId id="2147484009" r:id="rId16"/>
    <p:sldLayoutId id="2147484010" r:id="rId17"/>
    <p:sldLayoutId id="2147484011" r:id="rId18"/>
    <p:sldLayoutId id="2147484012" r:id="rId19"/>
    <p:sldLayoutId id="21474840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D2062617-5C6B-E78B-84AF-DDCD7636D27D}"/>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410384202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76" r:id="rId4"/>
    <p:sldLayoutId id="2147484018" r:id="rId5"/>
    <p:sldLayoutId id="214748417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EF8D6C08-F900-9E19-15BB-AE978E433CF0}"/>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13055980"/>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85"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3453EA78-27EB-FD96-73BA-0F515E9B4830}"/>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126800381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176" r:id="rId10"/>
    <p:sldLayoutId id="2147484062" r:id="rId11"/>
    <p:sldLayoutId id="2147484063" r:id="rId12"/>
    <p:sldLayoutId id="2147484064" r:id="rId13"/>
    <p:sldLayoutId id="2147484065" r:id="rId14"/>
    <p:sldLayoutId id="2147484066" r:id="rId15"/>
    <p:sldLayoutId id="2147484174" r:id="rId16"/>
    <p:sldLayoutId id="2147484175" r:id="rId17"/>
    <p:sldLayoutId id="2147484069" r:id="rId18"/>
    <p:sldLayoutId id="2147484070" r:id="rId19"/>
    <p:sldLayoutId id="21474841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419168-6E2B-4091-B56E-62458E2487FC}"/>
              </a:ext>
            </a:extLst>
          </p:cNvPr>
          <p:cNvSpPr>
            <a:spLocks noGrp="1"/>
          </p:cNvSpPr>
          <p:nvPr>
            <p:ph type="ftr" sz="quarter" idx="3"/>
          </p:nvPr>
        </p:nvSpPr>
        <p:spPr>
          <a:xfrm rot="16200000">
            <a:off x="8924439" y="3177869"/>
            <a:ext cx="5911238" cy="365125"/>
          </a:xfrm>
          <a:prstGeom prst="rect">
            <a:avLst/>
          </a:prstGeom>
        </p:spPr>
        <p:txBody>
          <a:bodyPr vert="horz" lIns="0" tIns="45720" rIns="91440" bIns="45720" rtlCol="0" anchor="ctr">
            <a:noAutofit/>
          </a:bodyPr>
          <a:lstStyle>
            <a:lvl1pPr algn="l">
              <a:defRPr lang="en-GB" sz="1400" kern="1200" cap="all" baseline="0">
                <a:solidFill>
                  <a:schemeClr val="tx1"/>
                </a:solidFill>
                <a:latin typeface="Oswald SemiBold" pitchFamily="2" charset="0"/>
                <a:ea typeface="+mn-ea"/>
                <a:cs typeface="Aharoni" panose="02010803020104030203" pitchFamily="2" charset="-79"/>
              </a:defRPr>
            </a:lvl1pPr>
          </a:lstStyle>
          <a:p>
            <a:r>
              <a:rPr lang="en-GB"/>
              <a:t>Insert Section title here</a:t>
            </a:r>
          </a:p>
        </p:txBody>
      </p:sp>
      <p:sp>
        <p:nvSpPr>
          <p:cNvPr id="2" name="Title Placeholder 1">
            <a:extLst>
              <a:ext uri="{FF2B5EF4-FFF2-40B4-BE49-F238E27FC236}">
                <a16:creationId xmlns:a16="http://schemas.microsoft.com/office/drawing/2014/main" id="{AC843B3D-3053-4902-9B52-01C9D062BDB2}"/>
              </a:ext>
            </a:extLst>
          </p:cNvPr>
          <p:cNvSpPr>
            <a:spLocks noGrp="1"/>
          </p:cNvSpPr>
          <p:nvPr>
            <p:ph type="title"/>
          </p:nvPr>
        </p:nvSpPr>
        <p:spPr>
          <a:xfrm>
            <a:off x="587375" y="413911"/>
            <a:ext cx="10837863" cy="128630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E3D173-1487-4376-B48E-24FF30D726F0}"/>
              </a:ext>
            </a:extLst>
          </p:cNvPr>
          <p:cNvSpPr>
            <a:spLocks noGrp="1"/>
          </p:cNvSpPr>
          <p:nvPr>
            <p:ph type="body" idx="1"/>
          </p:nvPr>
        </p:nvSpPr>
        <p:spPr>
          <a:xfrm>
            <a:off x="587375" y="1700215"/>
            <a:ext cx="10837863" cy="47529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86356DE-A5C1-43D7-A344-BB9F8CCBC50B}"/>
              </a:ext>
            </a:extLst>
          </p:cNvPr>
          <p:cNvSpPr>
            <a:spLocks noGrp="1"/>
          </p:cNvSpPr>
          <p:nvPr>
            <p:ph type="sldNum" sz="quarter" idx="4"/>
          </p:nvPr>
        </p:nvSpPr>
        <p:spPr>
          <a:xfrm>
            <a:off x="11697492" y="6356350"/>
            <a:ext cx="365127" cy="365125"/>
          </a:xfrm>
          <a:prstGeom prst="rect">
            <a:avLst/>
          </a:prstGeom>
        </p:spPr>
        <p:txBody>
          <a:bodyPr vert="horz" lIns="0" tIns="45720" rIns="0" bIns="45720" rtlCol="0" anchor="ctr">
            <a:noAutofit/>
          </a:bodyPr>
          <a:lstStyle>
            <a:lvl1pPr algn="ctr">
              <a:defRPr lang="en-GB" sz="1400" kern="1200" smtClean="0">
                <a:solidFill>
                  <a:schemeClr val="tx1"/>
                </a:solidFill>
                <a:latin typeface="Oswald SemiBold" pitchFamily="2" charset="0"/>
                <a:ea typeface="+mn-ea"/>
                <a:cs typeface="Aharoni" panose="02010803020104030203" pitchFamily="2" charset="-79"/>
              </a:defRPr>
            </a:lvl1pPr>
          </a:lstStyle>
          <a:p>
            <a:fld id="{B5F9A4F6-7BA3-4126-88A5-A8B8CE7104E5}" type="slidenum">
              <a:rPr lang="en-GB" smtClean="0"/>
              <a:pPr/>
              <a:t>‹nr.›</a:t>
            </a:fld>
            <a:endParaRPr lang="en-GB"/>
          </a:p>
        </p:txBody>
      </p:sp>
      <p:pic>
        <p:nvPicPr>
          <p:cNvPr id="8" name="Picture 7" descr="Text&#10;&#10;Description automatically generated">
            <a:extLst>
              <a:ext uri="{FF2B5EF4-FFF2-40B4-BE49-F238E27FC236}">
                <a16:creationId xmlns:a16="http://schemas.microsoft.com/office/drawing/2014/main" id="{2393DC83-7458-547B-CA0D-F26371269CBE}"/>
              </a:ext>
            </a:extLst>
          </p:cNvPr>
          <p:cNvPicPr>
            <a:picLocks noChangeAspect="1"/>
          </p:cNvPicPr>
          <p:nvPr/>
        </p:nvPicPr>
        <p:blipFill>
          <a:blip r:embed="rId27"/>
          <a:stretch>
            <a:fillRect/>
          </a:stretch>
        </p:blipFill>
        <p:spPr>
          <a:xfrm>
            <a:off x="493189" y="6472591"/>
            <a:ext cx="1916476" cy="380558"/>
          </a:xfrm>
          <a:prstGeom prst="rect">
            <a:avLst/>
          </a:prstGeom>
        </p:spPr>
      </p:pic>
    </p:spTree>
    <p:extLst>
      <p:ext uri="{BB962C8B-B14F-4D97-AF65-F5344CB8AC3E}">
        <p14:creationId xmlns:p14="http://schemas.microsoft.com/office/powerpoint/2010/main" val="20027061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2" r:id="rId19"/>
    <p:sldLayoutId id="2147483683" r:id="rId20"/>
    <p:sldLayoutId id="2147484315" r:id="rId21"/>
    <p:sldLayoutId id="2147484318" r:id="rId22"/>
    <p:sldLayoutId id="2147484323" r:id="rId23"/>
    <p:sldLayoutId id="2147484324" r:id="rId24"/>
    <p:sldLayoutId id="214748432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255">
          <p15:clr>
            <a:srgbClr val="F26B43"/>
          </p15:clr>
        </p15:guide>
        <p15:guide id="3" pos="370">
          <p15:clr>
            <a:srgbClr val="F26B43"/>
          </p15:clr>
        </p15:guide>
        <p15:guide id="4" orient="horz" pos="4065">
          <p15:clr>
            <a:srgbClr val="F26B43"/>
          </p15:clr>
        </p15:guide>
        <p15:guide id="5" pos="7197">
          <p15:clr>
            <a:srgbClr val="F26B43"/>
          </p15:clr>
        </p15:guide>
        <p15:guide id="6" orient="horz" pos="699">
          <p15:clr>
            <a:srgbClr val="F26B43"/>
          </p15:clr>
        </p15:guide>
        <p15:guide id="7" orient="horz" pos="935">
          <p15:clr>
            <a:srgbClr val="F26B43"/>
          </p15:clr>
        </p15:guide>
        <p15:guide id="8" orient="horz" pos="107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FA251-F903-B5B3-0F22-3DEECA29B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F6CC780-B2FA-0F13-0581-A380F769B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98367758-1C06-8369-A9A0-0136974D7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66AA4-18EB-4963-8245-C5A309F1EA03}" type="datetimeFigureOut">
              <a:rPr lang="nl-BE" smtClean="0"/>
              <a:t>15/05/2024</a:t>
            </a:fld>
            <a:endParaRPr lang="nl-BE"/>
          </a:p>
        </p:txBody>
      </p:sp>
      <p:sp>
        <p:nvSpPr>
          <p:cNvPr id="5" name="Footer Placeholder 4">
            <a:extLst>
              <a:ext uri="{FF2B5EF4-FFF2-40B4-BE49-F238E27FC236}">
                <a16:creationId xmlns:a16="http://schemas.microsoft.com/office/drawing/2014/main" id="{189BD197-FE59-026D-72FD-53A01430B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C0343D72-DAE4-A26C-800F-EAB6F669F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7AF3-7E0D-4553-9DC5-B7C749B65AB9}" type="slidenum">
              <a:rPr lang="nl-BE" smtClean="0"/>
              <a:t>‹nr.›</a:t>
            </a:fld>
            <a:endParaRPr lang="nl-BE"/>
          </a:p>
        </p:txBody>
      </p:sp>
    </p:spTree>
    <p:extLst>
      <p:ext uri="{BB962C8B-B14F-4D97-AF65-F5344CB8AC3E}">
        <p14:creationId xmlns:p14="http://schemas.microsoft.com/office/powerpoint/2010/main" val="138871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1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2.xml"/></Relationships>
</file>

<file path=ppt/slides/_rels/slide18.xml.rels><?xml version="1.0" encoding="UTF-8" standalone="yes"?>
<Relationships xmlns="http://schemas.openxmlformats.org/package/2006/relationships"><Relationship Id="rId3" Type="http://schemas.openxmlformats.org/officeDocument/2006/relationships/image" Target="cid:4A99E6DC-B36C-4BA8-94BA-574FFF7296DD" TargetMode="External"/><Relationship Id="rId2" Type="http://schemas.openxmlformats.org/officeDocument/2006/relationships/image" Target="../media/image33.jpeg"/><Relationship Id="rId1" Type="http://schemas.openxmlformats.org/officeDocument/2006/relationships/slideLayout" Target="../slideLayouts/slideLayout182.xml"/><Relationship Id="rId5" Type="http://schemas.openxmlformats.org/officeDocument/2006/relationships/image" Target="cid:BA9CB571-D35A-45EF-97AD-A41BC9CE05F1" TargetMode="Externa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49.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170.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cid:image001.png@01D82E1B.5CD88CC0" TargetMode="External"/><Relationship Id="rId5" Type="http://schemas.openxmlformats.org/officeDocument/2006/relationships/image" Target="../media/image15.emf"/><Relationship Id="rId10" Type="http://schemas.openxmlformats.org/officeDocument/2006/relationships/image" Target="../media/image19.png"/><Relationship Id="rId4" Type="http://schemas.openxmlformats.org/officeDocument/2006/relationships/oleObject" Target="../embeddings/oleObject1.bin"/><Relationship Id="rId9" Type="http://schemas.openxmlformats.org/officeDocument/2006/relationships/image" Target="cid:image002.png@01D82E1B.5CD88CC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49.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9.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6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0.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1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8.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4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6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7" descr="A river with trees and buildings in the background&#10;&#10;Description automatically generated">
            <a:extLst>
              <a:ext uri="{FF2B5EF4-FFF2-40B4-BE49-F238E27FC236}">
                <a16:creationId xmlns:a16="http://schemas.microsoft.com/office/drawing/2014/main" id="{DDD92A32-FB3D-B647-60BD-B86F1FDE24ED}"/>
              </a:ext>
            </a:extLst>
          </p:cNvPr>
          <p:cNvPicPr>
            <a:picLocks noChangeAspect="1"/>
          </p:cNvPicPr>
          <p:nvPr/>
        </p:nvPicPr>
        <p:blipFill rotWithShape="1">
          <a:blip r:embed="rId3"/>
          <a:srcRect t="18378" r="-2" b="1264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chemeClr val="bg2"/>
          </a:solidFill>
        </p:spPr>
      </p:pic>
      <p:pic>
        <p:nvPicPr>
          <p:cNvPr id="9" name="Picture Placeholder 6" descr="A high angle view of a factory&#10;&#10;Description automatically generated">
            <a:extLst>
              <a:ext uri="{FF2B5EF4-FFF2-40B4-BE49-F238E27FC236}">
                <a16:creationId xmlns:a16="http://schemas.microsoft.com/office/drawing/2014/main" id="{EC4C45DD-B89D-AA00-A33E-EC45D77BF54E}"/>
              </a:ext>
            </a:extLst>
          </p:cNvPr>
          <p:cNvPicPr>
            <a:picLocks noChangeAspect="1"/>
          </p:cNvPicPr>
          <p:nvPr/>
        </p:nvPicPr>
        <p:blipFill rotWithShape="1">
          <a:blip r:embed="rId4"/>
          <a:srcRect t="9076" r="-2" b="907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chemeClr val="bg2"/>
          </a:solidFill>
        </p:spPr>
      </p:pic>
      <p:sp>
        <p:nvSpPr>
          <p:cNvPr id="4" name="Titre 3">
            <a:extLst>
              <a:ext uri="{FF2B5EF4-FFF2-40B4-BE49-F238E27FC236}">
                <a16:creationId xmlns:a16="http://schemas.microsoft.com/office/drawing/2014/main" id="{43A10F77-1CC0-4C91-8B41-B93D4F52DA04}"/>
              </a:ext>
            </a:extLst>
          </p:cNvPr>
          <p:cNvSpPr>
            <a:spLocks noGrp="1"/>
          </p:cNvSpPr>
          <p:nvPr>
            <p:ph type="title"/>
          </p:nvPr>
        </p:nvSpPr>
        <p:spPr>
          <a:xfrm>
            <a:off x="448056" y="859536"/>
            <a:ext cx="4832802" cy="1243584"/>
          </a:xfrm>
        </p:spPr>
        <p:txBody>
          <a:bodyPr vert="horz" lIns="91440" tIns="45720" rIns="91440" bIns="45720" rtlCol="0" anchor="ctr">
            <a:normAutofit fontScale="90000"/>
          </a:bodyPr>
          <a:lstStyle/>
          <a:p>
            <a:r>
              <a:rPr lang="en-US" sz="2200" kern="1200">
                <a:solidFill>
                  <a:schemeClr val="tx1"/>
                </a:solidFill>
                <a:latin typeface="+mj-lt"/>
                <a:ea typeface="+mj-ea"/>
                <a:cs typeface="+mj-cs"/>
              </a:rPr>
              <a:t>Paradigma shift van aanmaak die wisselende vraag volgt naar vraag die intermitterend aanbod volgt</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kern="1200">
                <a:solidFill>
                  <a:schemeClr val="tx1"/>
                </a:solidFill>
                <a:latin typeface="+mj-lt"/>
                <a:ea typeface="+mj-ea"/>
                <a:cs typeface="+mj-cs"/>
              </a:rPr>
              <a:t>POWER2heat @ Alpro</a:t>
            </a:r>
            <a:br>
              <a:rPr lang="en-US" sz="2000" kern="1200">
                <a:solidFill>
                  <a:schemeClr val="tx1"/>
                </a:solidFill>
                <a:latin typeface="+mj-lt"/>
                <a:ea typeface="+mj-ea"/>
                <a:cs typeface="+mj-cs"/>
              </a:rPr>
            </a:br>
            <a:r>
              <a:rPr lang="en-US" sz="2000" kern="1200">
                <a:solidFill>
                  <a:schemeClr val="tx1"/>
                </a:solidFill>
                <a:latin typeface="+mj-lt"/>
                <a:ea typeface="+mj-ea"/>
                <a:cs typeface="+mj-cs"/>
              </a:rPr>
              <a:t>energik 15 05 2024</a:t>
            </a:r>
            <a:br>
              <a:rPr lang="en-US" sz="1100" kern="1200">
                <a:solidFill>
                  <a:schemeClr val="tx1"/>
                </a:solidFill>
                <a:latin typeface="+mj-lt"/>
                <a:ea typeface="+mj-ea"/>
                <a:cs typeface="+mj-cs"/>
              </a:rPr>
            </a:br>
            <a:br>
              <a:rPr lang="en-US" sz="1100" kern="1200">
                <a:solidFill>
                  <a:schemeClr val="tx1"/>
                </a:solidFill>
                <a:latin typeface="+mj-lt"/>
                <a:ea typeface="+mj-ea"/>
                <a:cs typeface="+mj-cs"/>
              </a:rPr>
            </a:br>
            <a:endParaRPr lang="en-US" sz="1100" kern="1200" dirty="0">
              <a:solidFill>
                <a:schemeClr val="tx1"/>
              </a:solidFill>
              <a:latin typeface="+mj-lt"/>
              <a:ea typeface="+mj-ea"/>
              <a:cs typeface="+mj-cs"/>
            </a:endParaRPr>
          </a:p>
        </p:txBody>
      </p:sp>
      <p:sp>
        <p:nvSpPr>
          <p:cNvPr id="8" name="Text Placeholder 7">
            <a:extLst>
              <a:ext uri="{FF2B5EF4-FFF2-40B4-BE49-F238E27FC236}">
                <a16:creationId xmlns:a16="http://schemas.microsoft.com/office/drawing/2014/main" id="{EF71E743-7CB8-3D2D-0318-24C2F7372D4A}"/>
              </a:ext>
            </a:extLst>
          </p:cNvPr>
          <p:cNvSpPr>
            <a:spLocks noGrp="1"/>
          </p:cNvSpPr>
          <p:nvPr>
            <p:ph type="body" idx="1"/>
          </p:nvPr>
        </p:nvSpPr>
        <p:spPr>
          <a:xfrm>
            <a:off x="448056" y="2512611"/>
            <a:ext cx="4832803" cy="3664351"/>
          </a:xfrm>
        </p:spPr>
        <p:txBody>
          <a:bodyPr vert="horz" lIns="91440" tIns="45720" rIns="91440" bIns="45720" rtlCol="0">
            <a:normAutofit/>
          </a:bodyPr>
          <a:lstStyle/>
          <a:p>
            <a:r>
              <a:rPr lang="en-BE" sz="1400" b="1" dirty="0">
                <a:solidFill>
                  <a:schemeClr val="tx1"/>
                </a:solidFill>
                <a:latin typeface="+mn-lt"/>
                <a:cs typeface="+mn-cs"/>
              </a:rPr>
              <a:t>VISIE</a:t>
            </a:r>
          </a:p>
          <a:p>
            <a:r>
              <a:rPr lang="en-BE" sz="1400" b="1" dirty="0">
                <a:solidFill>
                  <a:schemeClr val="tx1"/>
                </a:solidFill>
                <a:latin typeface="+mn-lt"/>
                <a:cs typeface="+mn-cs"/>
              </a:rPr>
              <a:t>MOTIVATIE VAN HET PROJECT</a:t>
            </a:r>
          </a:p>
          <a:p>
            <a:r>
              <a:rPr lang="en-BE" sz="1400" b="1" dirty="0">
                <a:solidFill>
                  <a:schemeClr val="tx1"/>
                </a:solidFill>
                <a:latin typeface="+mn-lt"/>
                <a:cs typeface="+mn-cs"/>
              </a:rPr>
              <a:t>FLEXIBILITEIT EN </a:t>
            </a:r>
            <a:r>
              <a:rPr lang="en-US" sz="1400" b="1" dirty="0">
                <a:solidFill>
                  <a:schemeClr val="tx1"/>
                </a:solidFill>
                <a:latin typeface="+mn-lt"/>
                <a:cs typeface="+mn-cs"/>
              </a:rPr>
              <a:t>INTEGRATIE</a:t>
            </a:r>
            <a:endParaRPr lang="en-BE" sz="1400" b="1" dirty="0">
              <a:solidFill>
                <a:schemeClr val="tx1"/>
              </a:solidFill>
              <a:latin typeface="+mn-lt"/>
              <a:cs typeface="+mn-cs"/>
            </a:endParaRPr>
          </a:p>
          <a:p>
            <a:r>
              <a:rPr lang="en-BE" sz="1400" b="1" dirty="0">
                <a:solidFill>
                  <a:schemeClr val="tx1"/>
                </a:solidFill>
                <a:latin typeface="+mn-lt"/>
                <a:cs typeface="+mn-cs"/>
              </a:rPr>
              <a:t>TECHNISCHE DETAILS</a:t>
            </a:r>
          </a:p>
          <a:p>
            <a:r>
              <a:rPr lang="en-BE" sz="1400" b="1" dirty="0">
                <a:solidFill>
                  <a:schemeClr val="tx1"/>
                </a:solidFill>
                <a:latin typeface="+mn-lt"/>
                <a:cs typeface="+mn-cs"/>
              </a:rPr>
              <a:t>OPTIMALISATIE NUTSACTIVA OP DE ENERGIEMARKT </a:t>
            </a:r>
          </a:p>
          <a:p>
            <a:r>
              <a:rPr lang="en-BE" sz="1400" b="1" dirty="0">
                <a:solidFill>
                  <a:schemeClr val="tx1"/>
                </a:solidFill>
                <a:latin typeface="+mn-lt"/>
                <a:cs typeface="+mn-cs"/>
              </a:rPr>
              <a:t>SWOT</a:t>
            </a:r>
            <a:endParaRPr lang="en-US" sz="1400" b="1" dirty="0">
              <a:solidFill>
                <a:schemeClr val="tx1"/>
              </a:solidFill>
              <a:latin typeface="+mn-lt"/>
              <a:cs typeface="+mn-cs"/>
            </a:endParaRPr>
          </a:p>
          <a:p>
            <a:endParaRPr lang="en-US" sz="1400" b="1" dirty="0">
              <a:solidFill>
                <a:schemeClr val="tx1"/>
              </a:solidFill>
              <a:latin typeface="+mn-lt"/>
              <a:cs typeface="+mn-cs"/>
            </a:endParaRPr>
          </a:p>
          <a:p>
            <a:pPr indent="-228600">
              <a:buFont typeface="Arial" panose="020B0604020202020204" pitchFamily="34" charset="0"/>
              <a:buChar char="•"/>
            </a:pPr>
            <a:endParaRPr lang="en-US" sz="2000" dirty="0">
              <a:solidFill>
                <a:schemeClr val="tx1"/>
              </a:solidFill>
              <a:latin typeface="+mn-lt"/>
              <a:cs typeface="+mn-cs"/>
            </a:endParaRPr>
          </a:p>
        </p:txBody>
      </p:sp>
      <p:sp>
        <p:nvSpPr>
          <p:cNvPr id="2" name="Espace réservé du pied de page 1">
            <a:extLst>
              <a:ext uri="{FF2B5EF4-FFF2-40B4-BE49-F238E27FC236}">
                <a16:creationId xmlns:a16="http://schemas.microsoft.com/office/drawing/2014/main" id="{E7FFA2E9-5C2F-46AE-BA73-955A4CFF7629}"/>
              </a:ext>
            </a:extLst>
          </p:cNvPr>
          <p:cNvSpPr>
            <a:spLocks noGrp="1"/>
          </p:cNvSpPr>
          <p:nvPr>
            <p:ph type="ftr" sz="quarter" idx="11"/>
          </p:nvPr>
        </p:nvSpPr>
        <p:spPr>
          <a:xfrm>
            <a:off x="1773936" y="6356350"/>
            <a:ext cx="2994766" cy="365125"/>
          </a:xfrm>
        </p:spPr>
        <p:txBody>
          <a:bodyPr vert="horz" lIns="91440" tIns="45720" rIns="91440" bIns="45720" rtlCol="0" anchor="ctr">
            <a:normAutofit/>
          </a:bodyPr>
          <a:lstStyle/>
          <a:p>
            <a:pPr algn="r">
              <a:spcAft>
                <a:spcPts val="600"/>
              </a:spcAft>
            </a:pPr>
            <a:r>
              <a:rPr lang="en-US" b="1" kern="1200">
                <a:solidFill>
                  <a:schemeClr val="tx1">
                    <a:lumMod val="50000"/>
                    <a:lumOff val="50000"/>
                  </a:schemeClr>
                </a:solidFill>
                <a:latin typeface="+mn-lt"/>
                <a:ea typeface="+mn-ea"/>
                <a:cs typeface="+mn-cs"/>
              </a:rPr>
              <a:t>Dominique hamerlinck</a:t>
            </a:r>
          </a:p>
        </p:txBody>
      </p:sp>
      <p:sp>
        <p:nvSpPr>
          <p:cNvPr id="3" name="Espace réservé du numéro de diapositive 2">
            <a:extLst>
              <a:ext uri="{FF2B5EF4-FFF2-40B4-BE49-F238E27FC236}">
                <a16:creationId xmlns:a16="http://schemas.microsoft.com/office/drawing/2014/main" id="{8B841446-EEC3-48AF-A490-F670CBEB327D}"/>
              </a:ext>
            </a:extLst>
          </p:cNvPr>
          <p:cNvSpPr>
            <a:spLocks noGrp="1"/>
          </p:cNvSpPr>
          <p:nvPr>
            <p:ph type="sldNum" sz="quarter" idx="12"/>
          </p:nvPr>
        </p:nvSpPr>
        <p:spPr>
          <a:xfrm>
            <a:off x="9009888" y="6356350"/>
            <a:ext cx="2743200" cy="365125"/>
          </a:xfrm>
        </p:spPr>
        <p:txBody>
          <a:bodyPr vert="horz" lIns="91440" tIns="45720" rIns="91440" bIns="45720" rtlCol="0" anchor="ctr">
            <a:normAutofit/>
          </a:bodyPr>
          <a:lstStyle/>
          <a:p>
            <a:pPr>
              <a:spcAft>
                <a:spcPts val="600"/>
              </a:spcAft>
            </a:pPr>
            <a:fld id="{B5F9A4F6-7BA3-4126-88A5-A8B8CE7104E5}" type="slidenum">
              <a:rPr lang="en-US" smtClean="0">
                <a:solidFill>
                  <a:schemeClr val="bg1"/>
                </a:solidFill>
              </a:rPr>
              <a:pPr>
                <a:spcAft>
                  <a:spcPts val="600"/>
                </a:spcAft>
              </a:pPr>
              <a:t>0</a:t>
            </a:fld>
            <a:endParaRPr lang="en-US">
              <a:solidFill>
                <a:schemeClr val="bg1"/>
              </a:solidFill>
            </a:endParaRPr>
          </a:p>
        </p:txBody>
      </p:sp>
    </p:spTree>
    <p:extLst>
      <p:ext uri="{BB962C8B-B14F-4D97-AF65-F5344CB8AC3E}">
        <p14:creationId xmlns:p14="http://schemas.microsoft.com/office/powerpoint/2010/main" val="192708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76E567-A847-80F1-756E-E5BCBBACB63D}"/>
              </a:ext>
            </a:extLst>
          </p:cNvPr>
          <p:cNvSpPr>
            <a:spLocks noGrp="1"/>
          </p:cNvSpPr>
          <p:nvPr>
            <p:ph type="sldNum" sz="quarter" idx="12"/>
          </p:nvPr>
        </p:nvSpPr>
        <p:spPr/>
        <p:txBody>
          <a:bodyPr/>
          <a:lstStyle/>
          <a:p>
            <a:fld id="{B5F9A4F6-7BA3-4126-88A5-A8B8CE7104E5}" type="slidenum">
              <a:rPr lang="en-GB" smtClean="0"/>
              <a:pPr/>
              <a:t>9</a:t>
            </a:fld>
            <a:endParaRPr lang="en-GB"/>
          </a:p>
        </p:txBody>
      </p:sp>
      <p:sp>
        <p:nvSpPr>
          <p:cNvPr id="5" name="Text Placeholder 6">
            <a:extLst>
              <a:ext uri="{FF2B5EF4-FFF2-40B4-BE49-F238E27FC236}">
                <a16:creationId xmlns:a16="http://schemas.microsoft.com/office/drawing/2014/main" id="{C6ED9926-4749-9F95-1EA9-38DB45254D3F}"/>
              </a:ext>
            </a:extLst>
          </p:cNvPr>
          <p:cNvSpPr>
            <a:spLocks noGrp="1"/>
          </p:cNvSpPr>
          <p:nvPr>
            <p:ph type="body" sz="quarter" idx="13"/>
          </p:nvPr>
        </p:nvSpPr>
        <p:spPr>
          <a:xfrm>
            <a:off x="526850" y="367787"/>
            <a:ext cx="4367692" cy="863237"/>
          </a:xfrm>
        </p:spPr>
        <p:txBody>
          <a:bodyPr/>
          <a:lstStyle/>
          <a:p>
            <a:r>
              <a:rPr lang="nl-BE" sz="3600">
                <a:solidFill>
                  <a:srgbClr val="002060"/>
                </a:solidFill>
              </a:rPr>
              <a:t>Flexibiliteit van </a:t>
            </a:r>
            <a:r>
              <a:rPr lang="nl-BE" sz="3600" err="1">
                <a:solidFill>
                  <a:srgbClr val="002060"/>
                </a:solidFill>
              </a:rPr>
              <a:t>utilities</a:t>
            </a:r>
            <a:r>
              <a:rPr lang="nl-BE" sz="3600">
                <a:solidFill>
                  <a:srgbClr val="002060"/>
                </a:solidFill>
              </a:rPr>
              <a:t> om gebruik van hernieuwbare energie te vergroten</a:t>
            </a:r>
            <a:endParaRPr lang="en-BE" sz="3600">
              <a:solidFill>
                <a:srgbClr val="002060"/>
              </a:solidFill>
            </a:endParaRPr>
          </a:p>
        </p:txBody>
      </p:sp>
      <p:sp>
        <p:nvSpPr>
          <p:cNvPr id="6" name="Content Placeholder 2">
            <a:extLst>
              <a:ext uri="{FF2B5EF4-FFF2-40B4-BE49-F238E27FC236}">
                <a16:creationId xmlns:a16="http://schemas.microsoft.com/office/drawing/2014/main" id="{F24AB24D-5EB7-2965-3FC2-D811E1F4867C}"/>
              </a:ext>
            </a:extLst>
          </p:cNvPr>
          <p:cNvSpPr txBox="1">
            <a:spLocks/>
          </p:cNvSpPr>
          <p:nvPr/>
        </p:nvSpPr>
        <p:spPr>
          <a:xfrm>
            <a:off x="5919811" y="367787"/>
            <a:ext cx="11328685" cy="62272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265" indent="-342265"/>
            <a:r>
              <a:rPr lang="nl-BE" sz="1200" b="1" dirty="0">
                <a:cs typeface="Arial"/>
              </a:rPr>
              <a:t>Elektriciteit</a:t>
            </a:r>
          </a:p>
          <a:p>
            <a:pPr marL="742315" lvl="1" indent="-285115"/>
            <a:r>
              <a:rPr lang="nl-BE" sz="1200" b="1" dirty="0">
                <a:latin typeface="+mj-lt"/>
                <a:cs typeface="Arial"/>
              </a:rPr>
              <a:t>Eigen productie</a:t>
            </a:r>
          </a:p>
          <a:p>
            <a:pPr marL="1142365" lvl="2" indent="-227965"/>
            <a:r>
              <a:rPr lang="nl-BE" sz="1200" b="1" dirty="0">
                <a:latin typeface="+mj-lt"/>
                <a:cs typeface="Arial"/>
              </a:rPr>
              <a:t>WWK,</a:t>
            </a:r>
          </a:p>
          <a:p>
            <a:pPr marL="1599565" lvl="3" indent="-227965"/>
            <a:r>
              <a:rPr lang="nl-BE" sz="1200" b="1" dirty="0">
                <a:latin typeface="+mj-lt"/>
                <a:cs typeface="Arial"/>
              </a:rPr>
              <a:t>Aardgas</a:t>
            </a:r>
          </a:p>
          <a:p>
            <a:pPr marL="1599565" lvl="3" indent="-227965"/>
            <a:r>
              <a:rPr lang="nl-BE" sz="1200" b="1" dirty="0">
                <a:latin typeface="+mj-lt"/>
                <a:cs typeface="Arial"/>
              </a:rPr>
              <a:t>Biogas</a:t>
            </a:r>
          </a:p>
          <a:p>
            <a:pPr marL="1142365" lvl="2" indent="-227965"/>
            <a:r>
              <a:rPr lang="nl-BE" sz="1200" b="1" dirty="0">
                <a:latin typeface="+mj-lt"/>
                <a:cs typeface="Arial"/>
              </a:rPr>
              <a:t>Zonnepanelen</a:t>
            </a:r>
          </a:p>
          <a:p>
            <a:pPr marL="742315" lvl="1" indent="-285115"/>
            <a:r>
              <a:rPr lang="nl-BE" sz="1200" b="1" dirty="0">
                <a:latin typeface="+mj-lt"/>
                <a:cs typeface="Arial"/>
              </a:rPr>
              <a:t>Afname/injectie op het distributienetwerk</a:t>
            </a:r>
          </a:p>
          <a:p>
            <a:pPr marL="342265" indent="-342265"/>
            <a:r>
              <a:rPr lang="nl-BE" sz="1200" b="1" dirty="0">
                <a:cs typeface="Arial"/>
              </a:rPr>
              <a:t>Stoom productie</a:t>
            </a:r>
          </a:p>
          <a:p>
            <a:pPr marL="742315" lvl="1" indent="-285115"/>
            <a:r>
              <a:rPr lang="nl-BE" sz="1200" b="1" dirty="0">
                <a:latin typeface="+mj-lt"/>
                <a:cs typeface="Arial"/>
              </a:rPr>
              <a:t>Aardgas </a:t>
            </a:r>
            <a:endParaRPr lang="nl-BE" sz="1200" b="1" dirty="0">
              <a:latin typeface="+mj-lt"/>
            </a:endParaRPr>
          </a:p>
          <a:p>
            <a:pPr marL="742315" lvl="1" indent="-285115"/>
            <a:r>
              <a:rPr lang="nl-BE" sz="1200" b="1" dirty="0">
                <a:latin typeface="+mj-lt"/>
                <a:cs typeface="Arial"/>
              </a:rPr>
              <a:t>WKK</a:t>
            </a:r>
          </a:p>
          <a:p>
            <a:pPr marL="742315" lvl="1" indent="-285115"/>
            <a:r>
              <a:rPr lang="nl-BE" sz="1200" b="1" dirty="0">
                <a:latin typeface="+mj-lt"/>
                <a:cs typeface="Arial"/>
              </a:rPr>
              <a:t>Elektrisch</a:t>
            </a:r>
            <a:endParaRPr lang="nl-BE" sz="1200" b="1" dirty="0">
              <a:latin typeface="+mj-lt"/>
            </a:endParaRPr>
          </a:p>
          <a:p>
            <a:pPr marL="1142365" lvl="2" indent="-227965"/>
            <a:r>
              <a:rPr lang="nl-BE" sz="1200" b="1" dirty="0">
                <a:latin typeface="+mj-lt"/>
                <a:cs typeface="Arial"/>
              </a:rPr>
              <a:t>MVR(in studie)</a:t>
            </a:r>
          </a:p>
          <a:p>
            <a:pPr marL="1142365" lvl="2" indent="-227965"/>
            <a:r>
              <a:rPr lang="nl-BE" sz="1200" b="1" dirty="0">
                <a:latin typeface="+mj-lt"/>
                <a:cs typeface="Arial"/>
              </a:rPr>
              <a:t>Elektrische weerstanden</a:t>
            </a:r>
          </a:p>
          <a:p>
            <a:pPr marL="342265" indent="-342265"/>
            <a:r>
              <a:rPr lang="nl-BE" sz="1200" b="1" dirty="0">
                <a:cs typeface="Arial"/>
              </a:rPr>
              <a:t>HWSG, Hot Water Smart </a:t>
            </a:r>
            <a:r>
              <a:rPr lang="nl-BE" sz="1200" b="1" dirty="0" err="1">
                <a:cs typeface="Arial"/>
              </a:rPr>
              <a:t>Grid</a:t>
            </a:r>
            <a:endParaRPr lang="nl-BE" sz="1200" b="1" dirty="0">
              <a:cs typeface="Arial"/>
            </a:endParaRPr>
          </a:p>
          <a:p>
            <a:pPr marL="742315" lvl="1" indent="-285115"/>
            <a:r>
              <a:rPr lang="nl-BE" sz="1200" b="1" dirty="0">
                <a:latin typeface="+mj-lt"/>
                <a:cs typeface="Arial"/>
              </a:rPr>
              <a:t>Proces warmte recuperatie</a:t>
            </a:r>
          </a:p>
          <a:p>
            <a:pPr marL="742315" lvl="1" indent="-285115"/>
            <a:r>
              <a:rPr lang="nl-BE" sz="1200" b="1" dirty="0">
                <a:latin typeface="+mj-lt"/>
                <a:cs typeface="Arial"/>
              </a:rPr>
              <a:t>WKK</a:t>
            </a:r>
            <a:endParaRPr lang="en-BE" sz="1200" b="1" dirty="0">
              <a:latin typeface="+mj-lt"/>
              <a:cs typeface="Arial"/>
            </a:endParaRPr>
          </a:p>
          <a:p>
            <a:pPr marL="742315" lvl="1" indent="-285115"/>
            <a:r>
              <a:rPr lang="en-BE" sz="1200" b="1" dirty="0">
                <a:latin typeface="+mj-lt"/>
                <a:cs typeface="Arial"/>
              </a:rPr>
              <a:t>WARMTE POMP</a:t>
            </a:r>
            <a:endParaRPr lang="nl-BE" sz="1200" b="1" dirty="0">
              <a:latin typeface="+mj-lt"/>
              <a:cs typeface="Arial"/>
            </a:endParaRPr>
          </a:p>
          <a:p>
            <a:pPr marL="742315" lvl="1" indent="-285115"/>
            <a:r>
              <a:rPr lang="nl-BE" sz="1200" b="1" dirty="0">
                <a:latin typeface="+mj-lt"/>
                <a:cs typeface="Arial"/>
              </a:rPr>
              <a:t>Stoom back up</a:t>
            </a:r>
          </a:p>
          <a:p>
            <a:pPr marL="742315" lvl="1" indent="-285115"/>
            <a:r>
              <a:rPr lang="nl-BE" sz="1200" b="1" dirty="0">
                <a:latin typeface="+mj-lt"/>
                <a:cs typeface="Arial"/>
              </a:rPr>
              <a:t>Buffer ,Interne warmte  regulator</a:t>
            </a:r>
          </a:p>
          <a:p>
            <a:pPr marL="342265" indent="-342265"/>
            <a:r>
              <a:rPr lang="nl-BE" sz="1200" b="1" dirty="0" err="1">
                <a:cs typeface="Arial"/>
              </a:rPr>
              <a:t>Ijswater</a:t>
            </a:r>
            <a:r>
              <a:rPr lang="nl-BE" sz="1200" b="1" dirty="0">
                <a:cs typeface="Arial"/>
              </a:rPr>
              <a:t> productie buffer  ,interne ijs water  regulator</a:t>
            </a:r>
          </a:p>
          <a:p>
            <a:pPr marL="742315" lvl="1" indent="-285115"/>
            <a:r>
              <a:rPr lang="nl-BE" sz="1200" b="1" dirty="0">
                <a:latin typeface="+mj-lt"/>
                <a:cs typeface="Arial"/>
              </a:rPr>
              <a:t>Elektrisch </a:t>
            </a:r>
            <a:endParaRPr lang="nl-BE" sz="1200" b="1" dirty="0">
              <a:latin typeface="+mj-lt"/>
            </a:endParaRPr>
          </a:p>
          <a:p>
            <a:pPr marL="742315" lvl="1" indent="-285115"/>
            <a:r>
              <a:rPr lang="nl-BE" sz="1200" b="1" dirty="0">
                <a:latin typeface="+mj-lt"/>
                <a:cs typeface="Arial"/>
              </a:rPr>
              <a:t>Thermisch  absorptie koeling</a:t>
            </a:r>
            <a:endParaRPr lang="nl-BE" sz="1200" b="1" dirty="0">
              <a:latin typeface="+mj-lt"/>
            </a:endParaRPr>
          </a:p>
          <a:p>
            <a:pPr marL="1142365" lvl="2" indent="-227965"/>
            <a:r>
              <a:rPr lang="nl-BE" sz="1200" b="1" dirty="0">
                <a:latin typeface="+mj-lt"/>
                <a:cs typeface="Arial"/>
              </a:rPr>
              <a:t>Rest warmte</a:t>
            </a:r>
          </a:p>
          <a:p>
            <a:pPr marL="1142365" lvl="2" indent="-227965"/>
            <a:r>
              <a:rPr lang="nl-BE" sz="1200" b="1" dirty="0">
                <a:latin typeface="+mj-lt"/>
                <a:cs typeface="Arial"/>
              </a:rPr>
              <a:t>Aardgas</a:t>
            </a:r>
            <a:endParaRPr lang="nl-BE" sz="1200" dirty="0">
              <a:latin typeface="+mj-lt"/>
            </a:endParaRPr>
          </a:p>
          <a:p>
            <a:pPr marL="342265" indent="-342265"/>
            <a:r>
              <a:rPr lang="nl-BE" sz="1200" b="1" dirty="0" err="1">
                <a:cs typeface="Arial"/>
              </a:rPr>
              <a:t>Demand</a:t>
            </a:r>
            <a:r>
              <a:rPr lang="nl-BE" sz="1200" b="1" dirty="0">
                <a:cs typeface="Arial"/>
              </a:rPr>
              <a:t> control verbruikers</a:t>
            </a:r>
          </a:p>
          <a:p>
            <a:pPr marL="1085215" lvl="2" indent="-285115"/>
            <a:r>
              <a:rPr lang="nl-BE" sz="1200" b="1" dirty="0">
                <a:latin typeface="+mj-lt"/>
                <a:cs typeface="Arial"/>
              </a:rPr>
              <a:t>Gekoeld</a:t>
            </a:r>
            <a:r>
              <a:rPr lang="en-BE" sz="1200" b="1" dirty="0">
                <a:latin typeface="+mj-lt"/>
                <a:cs typeface="Arial"/>
              </a:rPr>
              <a:t>e</a:t>
            </a:r>
            <a:r>
              <a:rPr lang="nl-BE" sz="1200" b="1" dirty="0">
                <a:latin typeface="+mj-lt"/>
                <a:cs typeface="Arial"/>
              </a:rPr>
              <a:t> magazijnen buffering</a:t>
            </a:r>
          </a:p>
          <a:p>
            <a:pPr marL="1142365" lvl="2" indent="-227965"/>
            <a:r>
              <a:rPr lang="nl-BE" sz="1200" b="1" dirty="0">
                <a:latin typeface="+mj-lt"/>
                <a:cs typeface="Arial"/>
              </a:rPr>
              <a:t>Proces(in </a:t>
            </a:r>
            <a:r>
              <a:rPr lang="nl-BE" sz="1200" b="1" dirty="0" err="1">
                <a:latin typeface="+mj-lt"/>
                <a:cs typeface="Arial"/>
              </a:rPr>
              <a:t>future</a:t>
            </a:r>
            <a:r>
              <a:rPr lang="nl-BE" sz="1200" b="1" dirty="0">
                <a:latin typeface="+mj-lt"/>
                <a:cs typeface="Arial"/>
              </a:rPr>
              <a:t>)</a:t>
            </a:r>
          </a:p>
          <a:p>
            <a:pPr marL="1142365" lvl="2" indent="-227965"/>
            <a:endParaRPr lang="nl-BE" sz="1200" dirty="0">
              <a:latin typeface="+mj-lt"/>
            </a:endParaRPr>
          </a:p>
          <a:p>
            <a:pPr marL="742315" lvl="1" indent="-285115"/>
            <a:endParaRPr lang="nl-BE" sz="1200" dirty="0">
              <a:latin typeface="+mj-lt"/>
            </a:endParaRPr>
          </a:p>
          <a:p>
            <a:pPr marL="742315" lvl="1" indent="-285115"/>
            <a:r>
              <a:rPr lang="nl-BE" sz="1200" dirty="0">
                <a:latin typeface="+mj-lt"/>
              </a:rPr>
              <a:t> </a:t>
            </a:r>
          </a:p>
        </p:txBody>
      </p:sp>
      <p:cxnSp>
        <p:nvCxnSpPr>
          <p:cNvPr id="8" name="Straight Connector 7">
            <a:extLst>
              <a:ext uri="{FF2B5EF4-FFF2-40B4-BE49-F238E27FC236}">
                <a16:creationId xmlns:a16="http://schemas.microsoft.com/office/drawing/2014/main" id="{49C6A75A-4EB8-25AA-09C9-B6945558E27A}"/>
              </a:ext>
            </a:extLst>
          </p:cNvPr>
          <p:cNvCxnSpPr/>
          <p:nvPr/>
        </p:nvCxnSpPr>
        <p:spPr>
          <a:xfrm>
            <a:off x="5454502" y="244549"/>
            <a:ext cx="0" cy="635052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Alpro — Best Sustainability Strategy | Europe 2020 - Business Vision">
            <a:extLst>
              <a:ext uri="{FF2B5EF4-FFF2-40B4-BE49-F238E27FC236}">
                <a16:creationId xmlns:a16="http://schemas.microsoft.com/office/drawing/2014/main" id="{C0AE5834-0AAF-6D7D-9C1F-69DBEAB79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530" y="266658"/>
            <a:ext cx="1331690" cy="64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1000"/>
                                        <p:tgtEl>
                                          <p:spTgt spid="6">
                                            <p:txEl>
                                              <p:pRg st="9" end="9"/>
                                            </p:txEl>
                                          </p:spTgt>
                                        </p:tgtEl>
                                      </p:cBhvr>
                                    </p:animEffect>
                                    <p:anim calcmode="lin" valueType="num">
                                      <p:cBhvr>
                                        <p:cTn id="4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1000"/>
                                        <p:tgtEl>
                                          <p:spTgt spid="6">
                                            <p:txEl>
                                              <p:pRg st="10" end="10"/>
                                            </p:txEl>
                                          </p:spTgt>
                                        </p:tgtEl>
                                      </p:cBhvr>
                                    </p:animEffect>
                                    <p:anim calcmode="lin" valueType="num">
                                      <p:cBhvr>
                                        <p:cTn id="5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1000"/>
                                        <p:tgtEl>
                                          <p:spTgt spid="6">
                                            <p:txEl>
                                              <p:pRg st="11" end="11"/>
                                            </p:txEl>
                                          </p:spTgt>
                                        </p:tgtEl>
                                      </p:cBhvr>
                                    </p:animEffect>
                                    <p:anim calcmode="lin" valueType="num">
                                      <p:cBhvr>
                                        <p:cTn id="5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1000"/>
                                        <p:tgtEl>
                                          <p:spTgt spid="6">
                                            <p:txEl>
                                              <p:pRg st="12" end="12"/>
                                            </p:txEl>
                                          </p:spTgt>
                                        </p:tgtEl>
                                      </p:cBhvr>
                                    </p:animEffect>
                                    <p:anim calcmode="lin" valueType="num">
                                      <p:cBhvr>
                                        <p:cTn id="63"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animEffect transition="in" filter="wipe(down)">
                                      <p:cBhvr>
                                        <p:cTn id="69" dur="500"/>
                                        <p:tgtEl>
                                          <p:spTgt spid="6">
                                            <p:txEl>
                                              <p:pRg st="13" end="13"/>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6">
                                            <p:txEl>
                                              <p:pRg st="14" end="14"/>
                                            </p:txEl>
                                          </p:spTgt>
                                        </p:tgtEl>
                                        <p:attrNameLst>
                                          <p:attrName>style.visibility</p:attrName>
                                        </p:attrNameLst>
                                      </p:cBhvr>
                                      <p:to>
                                        <p:strVal val="visible"/>
                                      </p:to>
                                    </p:set>
                                    <p:animEffect transition="in" filter="wipe(down)">
                                      <p:cBhvr>
                                        <p:cTn id="72" dur="500"/>
                                        <p:tgtEl>
                                          <p:spTgt spid="6">
                                            <p:txEl>
                                              <p:pRg st="14" end="14"/>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animEffect transition="in" filter="wipe(down)">
                                      <p:cBhvr>
                                        <p:cTn id="75" dur="500"/>
                                        <p:tgtEl>
                                          <p:spTgt spid="6">
                                            <p:txEl>
                                              <p:pRg st="15" end="15"/>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6">
                                            <p:txEl>
                                              <p:pRg st="16" end="16"/>
                                            </p:txEl>
                                          </p:spTgt>
                                        </p:tgtEl>
                                        <p:attrNameLst>
                                          <p:attrName>style.visibility</p:attrName>
                                        </p:attrNameLst>
                                      </p:cBhvr>
                                      <p:to>
                                        <p:strVal val="visible"/>
                                      </p:to>
                                    </p:set>
                                    <p:animEffect transition="in" filter="wipe(down)">
                                      <p:cBhvr>
                                        <p:cTn id="78" dur="500"/>
                                        <p:tgtEl>
                                          <p:spTgt spid="6">
                                            <p:txEl>
                                              <p:pRg st="16" end="16"/>
                                            </p:txEl>
                                          </p:spTgt>
                                        </p:tgtEl>
                                      </p:cBhvr>
                                    </p:animEffect>
                                  </p:childTnLst>
                                </p:cTn>
                              </p:par>
                              <p:par>
                                <p:cTn id="79" presetID="22" presetClass="entr" presetSubtype="4" fill="hold" nodeType="withEffect">
                                  <p:stCondLst>
                                    <p:cond delay="0"/>
                                  </p:stCondLst>
                                  <p:childTnLst>
                                    <p:set>
                                      <p:cBhvr>
                                        <p:cTn id="80" dur="1" fill="hold">
                                          <p:stCondLst>
                                            <p:cond delay="0"/>
                                          </p:stCondLst>
                                        </p:cTn>
                                        <p:tgtEl>
                                          <p:spTgt spid="6">
                                            <p:txEl>
                                              <p:pRg st="17" end="17"/>
                                            </p:txEl>
                                          </p:spTgt>
                                        </p:tgtEl>
                                        <p:attrNameLst>
                                          <p:attrName>style.visibility</p:attrName>
                                        </p:attrNameLst>
                                      </p:cBhvr>
                                      <p:to>
                                        <p:strVal val="visible"/>
                                      </p:to>
                                    </p:set>
                                    <p:animEffect transition="in" filter="wipe(down)">
                                      <p:cBhvr>
                                        <p:cTn id="81" dur="500"/>
                                        <p:tgtEl>
                                          <p:spTgt spid="6">
                                            <p:txEl>
                                              <p:pRg st="17" end="17"/>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6">
                                            <p:txEl>
                                              <p:pRg st="18" end="18"/>
                                            </p:txEl>
                                          </p:spTgt>
                                        </p:tgtEl>
                                        <p:attrNameLst>
                                          <p:attrName>style.visibility</p:attrName>
                                        </p:attrNameLst>
                                      </p:cBhvr>
                                      <p:to>
                                        <p:strVal val="visible"/>
                                      </p:to>
                                    </p:set>
                                    <p:animEffect transition="in" filter="wipe(down)">
                                      <p:cBhvr>
                                        <p:cTn id="84" dur="500"/>
                                        <p:tgtEl>
                                          <p:spTgt spid="6">
                                            <p:txEl>
                                              <p:pRg st="18" end="1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nodeType="clickEffect">
                                  <p:stCondLst>
                                    <p:cond delay="0"/>
                                  </p:stCondLst>
                                  <p:childTnLst>
                                    <p:set>
                                      <p:cBhvr>
                                        <p:cTn id="88" dur="1" fill="hold">
                                          <p:stCondLst>
                                            <p:cond delay="0"/>
                                          </p:stCondLst>
                                        </p:cTn>
                                        <p:tgtEl>
                                          <p:spTgt spid="6">
                                            <p:txEl>
                                              <p:pRg st="19" end="19"/>
                                            </p:txEl>
                                          </p:spTgt>
                                        </p:tgtEl>
                                        <p:attrNameLst>
                                          <p:attrName>style.visibility</p:attrName>
                                        </p:attrNameLst>
                                      </p:cBhvr>
                                      <p:to>
                                        <p:strVal val="visible"/>
                                      </p:to>
                                    </p:set>
                                    <p:animEffect transition="in" filter="wheel(1)">
                                      <p:cBhvr>
                                        <p:cTn id="89" dur="2000"/>
                                        <p:tgtEl>
                                          <p:spTgt spid="6">
                                            <p:txEl>
                                              <p:pRg st="19" end="19"/>
                                            </p:txEl>
                                          </p:spTgt>
                                        </p:tgtEl>
                                      </p:cBhvr>
                                    </p:animEffect>
                                  </p:childTnLst>
                                </p:cTn>
                              </p:par>
                              <p:par>
                                <p:cTn id="90" presetID="21" presetClass="entr" presetSubtype="1" fill="hold" nodeType="withEffect">
                                  <p:stCondLst>
                                    <p:cond delay="0"/>
                                  </p:stCondLst>
                                  <p:childTnLst>
                                    <p:set>
                                      <p:cBhvr>
                                        <p:cTn id="91" dur="1" fill="hold">
                                          <p:stCondLst>
                                            <p:cond delay="0"/>
                                          </p:stCondLst>
                                        </p:cTn>
                                        <p:tgtEl>
                                          <p:spTgt spid="6">
                                            <p:txEl>
                                              <p:pRg st="20" end="20"/>
                                            </p:txEl>
                                          </p:spTgt>
                                        </p:tgtEl>
                                        <p:attrNameLst>
                                          <p:attrName>style.visibility</p:attrName>
                                        </p:attrNameLst>
                                      </p:cBhvr>
                                      <p:to>
                                        <p:strVal val="visible"/>
                                      </p:to>
                                    </p:set>
                                    <p:animEffect transition="in" filter="wheel(1)">
                                      <p:cBhvr>
                                        <p:cTn id="92" dur="2000"/>
                                        <p:tgtEl>
                                          <p:spTgt spid="6">
                                            <p:txEl>
                                              <p:pRg st="20" end="20"/>
                                            </p:txEl>
                                          </p:spTgt>
                                        </p:tgtEl>
                                      </p:cBhvr>
                                    </p:animEffect>
                                  </p:childTnLst>
                                </p:cTn>
                              </p:par>
                              <p:par>
                                <p:cTn id="93" presetID="21" presetClass="entr" presetSubtype="1" fill="hold" nodeType="withEffect">
                                  <p:stCondLst>
                                    <p:cond delay="0"/>
                                  </p:stCondLst>
                                  <p:childTnLst>
                                    <p:set>
                                      <p:cBhvr>
                                        <p:cTn id="94" dur="1" fill="hold">
                                          <p:stCondLst>
                                            <p:cond delay="0"/>
                                          </p:stCondLst>
                                        </p:cTn>
                                        <p:tgtEl>
                                          <p:spTgt spid="6">
                                            <p:txEl>
                                              <p:pRg st="21" end="21"/>
                                            </p:txEl>
                                          </p:spTgt>
                                        </p:tgtEl>
                                        <p:attrNameLst>
                                          <p:attrName>style.visibility</p:attrName>
                                        </p:attrNameLst>
                                      </p:cBhvr>
                                      <p:to>
                                        <p:strVal val="visible"/>
                                      </p:to>
                                    </p:set>
                                    <p:animEffect transition="in" filter="wheel(1)">
                                      <p:cBhvr>
                                        <p:cTn id="95" dur="2000"/>
                                        <p:tgtEl>
                                          <p:spTgt spid="6">
                                            <p:txEl>
                                              <p:pRg st="21" end="21"/>
                                            </p:txEl>
                                          </p:spTgt>
                                        </p:tgtEl>
                                      </p:cBhvr>
                                    </p:animEffect>
                                  </p:childTnLst>
                                </p:cTn>
                              </p:par>
                              <p:par>
                                <p:cTn id="96" presetID="21" presetClass="entr" presetSubtype="1" fill="hold" nodeType="withEffect">
                                  <p:stCondLst>
                                    <p:cond delay="0"/>
                                  </p:stCondLst>
                                  <p:childTnLst>
                                    <p:set>
                                      <p:cBhvr>
                                        <p:cTn id="97" dur="1" fill="hold">
                                          <p:stCondLst>
                                            <p:cond delay="0"/>
                                          </p:stCondLst>
                                        </p:cTn>
                                        <p:tgtEl>
                                          <p:spTgt spid="6">
                                            <p:txEl>
                                              <p:pRg st="22" end="22"/>
                                            </p:txEl>
                                          </p:spTgt>
                                        </p:tgtEl>
                                        <p:attrNameLst>
                                          <p:attrName>style.visibility</p:attrName>
                                        </p:attrNameLst>
                                      </p:cBhvr>
                                      <p:to>
                                        <p:strVal val="visible"/>
                                      </p:to>
                                    </p:set>
                                    <p:animEffect transition="in" filter="wheel(1)">
                                      <p:cBhvr>
                                        <p:cTn id="98" dur="2000"/>
                                        <p:tgtEl>
                                          <p:spTgt spid="6">
                                            <p:txEl>
                                              <p:pRg st="22" end="22"/>
                                            </p:txEl>
                                          </p:spTgt>
                                        </p:tgtEl>
                                      </p:cBhvr>
                                    </p:animEffect>
                                  </p:childTnLst>
                                </p:cTn>
                              </p:par>
                              <p:par>
                                <p:cTn id="99" presetID="21" presetClass="entr" presetSubtype="1" fill="hold" nodeType="withEffect">
                                  <p:stCondLst>
                                    <p:cond delay="0"/>
                                  </p:stCondLst>
                                  <p:childTnLst>
                                    <p:set>
                                      <p:cBhvr>
                                        <p:cTn id="100" dur="1" fill="hold">
                                          <p:stCondLst>
                                            <p:cond delay="0"/>
                                          </p:stCondLst>
                                        </p:cTn>
                                        <p:tgtEl>
                                          <p:spTgt spid="6">
                                            <p:txEl>
                                              <p:pRg st="23" end="23"/>
                                            </p:txEl>
                                          </p:spTgt>
                                        </p:tgtEl>
                                        <p:attrNameLst>
                                          <p:attrName>style.visibility</p:attrName>
                                        </p:attrNameLst>
                                      </p:cBhvr>
                                      <p:to>
                                        <p:strVal val="visible"/>
                                      </p:to>
                                    </p:set>
                                    <p:animEffect transition="in" filter="wheel(1)">
                                      <p:cBhvr>
                                        <p:cTn id="101" dur="2000"/>
                                        <p:tgtEl>
                                          <p:spTgt spid="6">
                                            <p:txEl>
                                              <p:pRg st="23" end="2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6">
                                            <p:txEl>
                                              <p:pRg st="24" end="24"/>
                                            </p:txEl>
                                          </p:spTgt>
                                        </p:tgtEl>
                                        <p:attrNameLst>
                                          <p:attrName>style.visibility</p:attrName>
                                        </p:attrNameLst>
                                      </p:cBhvr>
                                      <p:to>
                                        <p:strVal val="visible"/>
                                      </p:to>
                                    </p:set>
                                    <p:animEffect transition="in" filter="wipe(down)">
                                      <p:cBhvr>
                                        <p:cTn id="106" dur="580">
                                          <p:stCondLst>
                                            <p:cond delay="0"/>
                                          </p:stCondLst>
                                        </p:cTn>
                                        <p:tgtEl>
                                          <p:spTgt spid="6">
                                            <p:txEl>
                                              <p:pRg st="24" end="24"/>
                                            </p:txEl>
                                          </p:spTgt>
                                        </p:tgtEl>
                                      </p:cBhvr>
                                    </p:animEffect>
                                    <p:anim calcmode="lin" valueType="num">
                                      <p:cBhvr>
                                        <p:cTn id="107" dur="1822" tmFilter="0,0; 0.14,0.36; 0.43,0.73; 0.71,0.91; 1.0,1.0">
                                          <p:stCondLst>
                                            <p:cond delay="0"/>
                                          </p:stCondLst>
                                        </p:cTn>
                                        <p:tgtEl>
                                          <p:spTgt spid="6">
                                            <p:txEl>
                                              <p:pRg st="24" end="24"/>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6">
                                            <p:txEl>
                                              <p:pRg st="24" end="24"/>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6">
                                            <p:txEl>
                                              <p:pRg st="24" end="24"/>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6">
                                            <p:txEl>
                                              <p:pRg st="24" end="24"/>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6">
                                            <p:txEl>
                                              <p:pRg st="24" end="24"/>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6">
                                            <p:txEl>
                                              <p:pRg st="24" end="24"/>
                                            </p:txEl>
                                          </p:spTgt>
                                        </p:tgtEl>
                                      </p:cBhvr>
                                      <p:to x="100000" y="60000"/>
                                    </p:animScale>
                                    <p:animScale>
                                      <p:cBhvr>
                                        <p:cTn id="113" dur="166" decel="50000">
                                          <p:stCondLst>
                                            <p:cond delay="676"/>
                                          </p:stCondLst>
                                        </p:cTn>
                                        <p:tgtEl>
                                          <p:spTgt spid="6">
                                            <p:txEl>
                                              <p:pRg st="24" end="24"/>
                                            </p:txEl>
                                          </p:spTgt>
                                        </p:tgtEl>
                                      </p:cBhvr>
                                      <p:to x="100000" y="100000"/>
                                    </p:animScale>
                                    <p:animScale>
                                      <p:cBhvr>
                                        <p:cTn id="114" dur="26">
                                          <p:stCondLst>
                                            <p:cond delay="1312"/>
                                          </p:stCondLst>
                                        </p:cTn>
                                        <p:tgtEl>
                                          <p:spTgt spid="6">
                                            <p:txEl>
                                              <p:pRg st="24" end="24"/>
                                            </p:txEl>
                                          </p:spTgt>
                                        </p:tgtEl>
                                      </p:cBhvr>
                                      <p:to x="100000" y="80000"/>
                                    </p:animScale>
                                    <p:animScale>
                                      <p:cBhvr>
                                        <p:cTn id="115" dur="166" decel="50000">
                                          <p:stCondLst>
                                            <p:cond delay="1338"/>
                                          </p:stCondLst>
                                        </p:cTn>
                                        <p:tgtEl>
                                          <p:spTgt spid="6">
                                            <p:txEl>
                                              <p:pRg st="24" end="24"/>
                                            </p:txEl>
                                          </p:spTgt>
                                        </p:tgtEl>
                                      </p:cBhvr>
                                      <p:to x="100000" y="100000"/>
                                    </p:animScale>
                                    <p:animScale>
                                      <p:cBhvr>
                                        <p:cTn id="116" dur="26">
                                          <p:stCondLst>
                                            <p:cond delay="1642"/>
                                          </p:stCondLst>
                                        </p:cTn>
                                        <p:tgtEl>
                                          <p:spTgt spid="6">
                                            <p:txEl>
                                              <p:pRg st="24" end="24"/>
                                            </p:txEl>
                                          </p:spTgt>
                                        </p:tgtEl>
                                      </p:cBhvr>
                                      <p:to x="100000" y="90000"/>
                                    </p:animScale>
                                    <p:animScale>
                                      <p:cBhvr>
                                        <p:cTn id="117" dur="166" decel="50000">
                                          <p:stCondLst>
                                            <p:cond delay="1668"/>
                                          </p:stCondLst>
                                        </p:cTn>
                                        <p:tgtEl>
                                          <p:spTgt spid="6">
                                            <p:txEl>
                                              <p:pRg st="24" end="24"/>
                                            </p:txEl>
                                          </p:spTgt>
                                        </p:tgtEl>
                                      </p:cBhvr>
                                      <p:to x="100000" y="100000"/>
                                    </p:animScale>
                                    <p:animScale>
                                      <p:cBhvr>
                                        <p:cTn id="118" dur="26">
                                          <p:stCondLst>
                                            <p:cond delay="1808"/>
                                          </p:stCondLst>
                                        </p:cTn>
                                        <p:tgtEl>
                                          <p:spTgt spid="6">
                                            <p:txEl>
                                              <p:pRg st="24" end="24"/>
                                            </p:txEl>
                                          </p:spTgt>
                                        </p:tgtEl>
                                      </p:cBhvr>
                                      <p:to x="100000" y="95000"/>
                                    </p:animScale>
                                    <p:animScale>
                                      <p:cBhvr>
                                        <p:cTn id="119" dur="166" decel="50000">
                                          <p:stCondLst>
                                            <p:cond delay="1834"/>
                                          </p:stCondLst>
                                        </p:cTn>
                                        <p:tgtEl>
                                          <p:spTgt spid="6">
                                            <p:txEl>
                                              <p:pRg st="24" end="24"/>
                                            </p:txEl>
                                          </p:spTgt>
                                        </p:tgtEl>
                                      </p:cBhvr>
                                      <p:to x="100000" y="100000"/>
                                    </p:animScale>
                                  </p:childTnLst>
                                </p:cTn>
                              </p:par>
                              <p:par>
                                <p:cTn id="120" presetID="26" presetClass="entr" presetSubtype="0" fill="hold" nodeType="withEffect">
                                  <p:stCondLst>
                                    <p:cond delay="0"/>
                                  </p:stCondLst>
                                  <p:childTnLst>
                                    <p:set>
                                      <p:cBhvr>
                                        <p:cTn id="121" dur="1" fill="hold">
                                          <p:stCondLst>
                                            <p:cond delay="0"/>
                                          </p:stCondLst>
                                        </p:cTn>
                                        <p:tgtEl>
                                          <p:spTgt spid="6">
                                            <p:txEl>
                                              <p:pRg st="25" end="25"/>
                                            </p:txEl>
                                          </p:spTgt>
                                        </p:tgtEl>
                                        <p:attrNameLst>
                                          <p:attrName>style.visibility</p:attrName>
                                        </p:attrNameLst>
                                      </p:cBhvr>
                                      <p:to>
                                        <p:strVal val="visible"/>
                                      </p:to>
                                    </p:set>
                                    <p:animEffect transition="in" filter="wipe(down)">
                                      <p:cBhvr>
                                        <p:cTn id="122" dur="580">
                                          <p:stCondLst>
                                            <p:cond delay="0"/>
                                          </p:stCondLst>
                                        </p:cTn>
                                        <p:tgtEl>
                                          <p:spTgt spid="6">
                                            <p:txEl>
                                              <p:pRg st="25" end="25"/>
                                            </p:txEl>
                                          </p:spTgt>
                                        </p:tgtEl>
                                      </p:cBhvr>
                                    </p:animEffect>
                                    <p:anim calcmode="lin" valueType="num">
                                      <p:cBhvr>
                                        <p:cTn id="123" dur="1822" tmFilter="0,0; 0.14,0.36; 0.43,0.73; 0.71,0.91; 1.0,1.0">
                                          <p:stCondLst>
                                            <p:cond delay="0"/>
                                          </p:stCondLst>
                                        </p:cTn>
                                        <p:tgtEl>
                                          <p:spTgt spid="6">
                                            <p:txEl>
                                              <p:pRg st="25" end="25"/>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6">
                                            <p:txEl>
                                              <p:pRg st="25" end="25"/>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6">
                                            <p:txEl>
                                              <p:pRg st="25" end="25"/>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6">
                                            <p:txEl>
                                              <p:pRg st="25" end="25"/>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6">
                                            <p:txEl>
                                              <p:pRg st="25" end="25"/>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6">
                                            <p:txEl>
                                              <p:pRg st="25" end="25"/>
                                            </p:txEl>
                                          </p:spTgt>
                                        </p:tgtEl>
                                      </p:cBhvr>
                                      <p:to x="100000" y="60000"/>
                                    </p:animScale>
                                    <p:animScale>
                                      <p:cBhvr>
                                        <p:cTn id="129" dur="166" decel="50000">
                                          <p:stCondLst>
                                            <p:cond delay="676"/>
                                          </p:stCondLst>
                                        </p:cTn>
                                        <p:tgtEl>
                                          <p:spTgt spid="6">
                                            <p:txEl>
                                              <p:pRg st="25" end="25"/>
                                            </p:txEl>
                                          </p:spTgt>
                                        </p:tgtEl>
                                      </p:cBhvr>
                                      <p:to x="100000" y="100000"/>
                                    </p:animScale>
                                    <p:animScale>
                                      <p:cBhvr>
                                        <p:cTn id="130" dur="26">
                                          <p:stCondLst>
                                            <p:cond delay="1312"/>
                                          </p:stCondLst>
                                        </p:cTn>
                                        <p:tgtEl>
                                          <p:spTgt spid="6">
                                            <p:txEl>
                                              <p:pRg st="25" end="25"/>
                                            </p:txEl>
                                          </p:spTgt>
                                        </p:tgtEl>
                                      </p:cBhvr>
                                      <p:to x="100000" y="80000"/>
                                    </p:animScale>
                                    <p:animScale>
                                      <p:cBhvr>
                                        <p:cTn id="131" dur="166" decel="50000">
                                          <p:stCondLst>
                                            <p:cond delay="1338"/>
                                          </p:stCondLst>
                                        </p:cTn>
                                        <p:tgtEl>
                                          <p:spTgt spid="6">
                                            <p:txEl>
                                              <p:pRg st="25" end="25"/>
                                            </p:txEl>
                                          </p:spTgt>
                                        </p:tgtEl>
                                      </p:cBhvr>
                                      <p:to x="100000" y="100000"/>
                                    </p:animScale>
                                    <p:animScale>
                                      <p:cBhvr>
                                        <p:cTn id="132" dur="26">
                                          <p:stCondLst>
                                            <p:cond delay="1642"/>
                                          </p:stCondLst>
                                        </p:cTn>
                                        <p:tgtEl>
                                          <p:spTgt spid="6">
                                            <p:txEl>
                                              <p:pRg st="25" end="25"/>
                                            </p:txEl>
                                          </p:spTgt>
                                        </p:tgtEl>
                                      </p:cBhvr>
                                      <p:to x="100000" y="90000"/>
                                    </p:animScale>
                                    <p:animScale>
                                      <p:cBhvr>
                                        <p:cTn id="133" dur="166" decel="50000">
                                          <p:stCondLst>
                                            <p:cond delay="1668"/>
                                          </p:stCondLst>
                                        </p:cTn>
                                        <p:tgtEl>
                                          <p:spTgt spid="6">
                                            <p:txEl>
                                              <p:pRg st="25" end="25"/>
                                            </p:txEl>
                                          </p:spTgt>
                                        </p:tgtEl>
                                      </p:cBhvr>
                                      <p:to x="100000" y="100000"/>
                                    </p:animScale>
                                    <p:animScale>
                                      <p:cBhvr>
                                        <p:cTn id="134" dur="26">
                                          <p:stCondLst>
                                            <p:cond delay="1808"/>
                                          </p:stCondLst>
                                        </p:cTn>
                                        <p:tgtEl>
                                          <p:spTgt spid="6">
                                            <p:txEl>
                                              <p:pRg st="25" end="25"/>
                                            </p:txEl>
                                          </p:spTgt>
                                        </p:tgtEl>
                                      </p:cBhvr>
                                      <p:to x="100000" y="95000"/>
                                    </p:animScale>
                                    <p:animScale>
                                      <p:cBhvr>
                                        <p:cTn id="135" dur="166" decel="50000">
                                          <p:stCondLst>
                                            <p:cond delay="1834"/>
                                          </p:stCondLst>
                                        </p:cTn>
                                        <p:tgtEl>
                                          <p:spTgt spid="6">
                                            <p:txEl>
                                              <p:pRg st="25" end="25"/>
                                            </p:txEl>
                                          </p:spTgt>
                                        </p:tgtEl>
                                      </p:cBhvr>
                                      <p:to x="100000" y="100000"/>
                                    </p:animScale>
                                  </p:childTnLst>
                                </p:cTn>
                              </p:par>
                              <p:par>
                                <p:cTn id="136" presetID="26" presetClass="entr" presetSubtype="0" fill="hold" nodeType="withEffect">
                                  <p:stCondLst>
                                    <p:cond delay="0"/>
                                  </p:stCondLst>
                                  <p:childTnLst>
                                    <p:set>
                                      <p:cBhvr>
                                        <p:cTn id="137" dur="1" fill="hold">
                                          <p:stCondLst>
                                            <p:cond delay="0"/>
                                          </p:stCondLst>
                                        </p:cTn>
                                        <p:tgtEl>
                                          <p:spTgt spid="6">
                                            <p:txEl>
                                              <p:pRg st="26" end="26"/>
                                            </p:txEl>
                                          </p:spTgt>
                                        </p:tgtEl>
                                        <p:attrNameLst>
                                          <p:attrName>style.visibility</p:attrName>
                                        </p:attrNameLst>
                                      </p:cBhvr>
                                      <p:to>
                                        <p:strVal val="visible"/>
                                      </p:to>
                                    </p:set>
                                    <p:animEffect transition="in" filter="wipe(down)">
                                      <p:cBhvr>
                                        <p:cTn id="138" dur="580">
                                          <p:stCondLst>
                                            <p:cond delay="0"/>
                                          </p:stCondLst>
                                        </p:cTn>
                                        <p:tgtEl>
                                          <p:spTgt spid="6">
                                            <p:txEl>
                                              <p:pRg st="26" end="26"/>
                                            </p:txEl>
                                          </p:spTgt>
                                        </p:tgtEl>
                                      </p:cBhvr>
                                    </p:animEffect>
                                    <p:anim calcmode="lin" valueType="num">
                                      <p:cBhvr>
                                        <p:cTn id="139" dur="1822" tmFilter="0,0; 0.14,0.36; 0.43,0.73; 0.71,0.91; 1.0,1.0">
                                          <p:stCondLst>
                                            <p:cond delay="0"/>
                                          </p:stCondLst>
                                        </p:cTn>
                                        <p:tgtEl>
                                          <p:spTgt spid="6">
                                            <p:txEl>
                                              <p:pRg st="26" end="26"/>
                                            </p:txEl>
                                          </p:spTgt>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6">
                                            <p:txEl>
                                              <p:pRg st="26" end="26"/>
                                            </p:txEl>
                                          </p:spTgt>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6">
                                            <p:txEl>
                                              <p:pRg st="26" end="26"/>
                                            </p:txEl>
                                          </p:spTgt>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6">
                                            <p:txEl>
                                              <p:pRg st="26" end="26"/>
                                            </p:txEl>
                                          </p:spTgt>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6">
                                            <p:txEl>
                                              <p:pRg st="26" end="26"/>
                                            </p:txEl>
                                          </p:spTgt>
                                        </p:tgtEl>
                                        <p:attrNameLst>
                                          <p:attrName>ppt_y</p:attrName>
                                        </p:attrNameLst>
                                      </p:cBhvr>
                                      <p:tavLst>
                                        <p:tav tm="0" fmla="#ppt_y-sin(pi*$)/81">
                                          <p:val>
                                            <p:fltVal val="0"/>
                                          </p:val>
                                        </p:tav>
                                        <p:tav tm="100000">
                                          <p:val>
                                            <p:fltVal val="1"/>
                                          </p:val>
                                        </p:tav>
                                      </p:tavLst>
                                    </p:anim>
                                    <p:animScale>
                                      <p:cBhvr>
                                        <p:cTn id="144" dur="26">
                                          <p:stCondLst>
                                            <p:cond delay="650"/>
                                          </p:stCondLst>
                                        </p:cTn>
                                        <p:tgtEl>
                                          <p:spTgt spid="6">
                                            <p:txEl>
                                              <p:pRg st="26" end="26"/>
                                            </p:txEl>
                                          </p:spTgt>
                                        </p:tgtEl>
                                      </p:cBhvr>
                                      <p:to x="100000" y="60000"/>
                                    </p:animScale>
                                    <p:animScale>
                                      <p:cBhvr>
                                        <p:cTn id="145" dur="166" decel="50000">
                                          <p:stCondLst>
                                            <p:cond delay="676"/>
                                          </p:stCondLst>
                                        </p:cTn>
                                        <p:tgtEl>
                                          <p:spTgt spid="6">
                                            <p:txEl>
                                              <p:pRg st="26" end="26"/>
                                            </p:txEl>
                                          </p:spTgt>
                                        </p:tgtEl>
                                      </p:cBhvr>
                                      <p:to x="100000" y="100000"/>
                                    </p:animScale>
                                    <p:animScale>
                                      <p:cBhvr>
                                        <p:cTn id="146" dur="26">
                                          <p:stCondLst>
                                            <p:cond delay="1312"/>
                                          </p:stCondLst>
                                        </p:cTn>
                                        <p:tgtEl>
                                          <p:spTgt spid="6">
                                            <p:txEl>
                                              <p:pRg st="26" end="26"/>
                                            </p:txEl>
                                          </p:spTgt>
                                        </p:tgtEl>
                                      </p:cBhvr>
                                      <p:to x="100000" y="80000"/>
                                    </p:animScale>
                                    <p:animScale>
                                      <p:cBhvr>
                                        <p:cTn id="147" dur="166" decel="50000">
                                          <p:stCondLst>
                                            <p:cond delay="1338"/>
                                          </p:stCondLst>
                                        </p:cTn>
                                        <p:tgtEl>
                                          <p:spTgt spid="6">
                                            <p:txEl>
                                              <p:pRg st="26" end="26"/>
                                            </p:txEl>
                                          </p:spTgt>
                                        </p:tgtEl>
                                      </p:cBhvr>
                                      <p:to x="100000" y="100000"/>
                                    </p:animScale>
                                    <p:animScale>
                                      <p:cBhvr>
                                        <p:cTn id="148" dur="26">
                                          <p:stCondLst>
                                            <p:cond delay="1642"/>
                                          </p:stCondLst>
                                        </p:cTn>
                                        <p:tgtEl>
                                          <p:spTgt spid="6">
                                            <p:txEl>
                                              <p:pRg st="26" end="26"/>
                                            </p:txEl>
                                          </p:spTgt>
                                        </p:tgtEl>
                                      </p:cBhvr>
                                      <p:to x="100000" y="90000"/>
                                    </p:animScale>
                                    <p:animScale>
                                      <p:cBhvr>
                                        <p:cTn id="149" dur="166" decel="50000">
                                          <p:stCondLst>
                                            <p:cond delay="1668"/>
                                          </p:stCondLst>
                                        </p:cTn>
                                        <p:tgtEl>
                                          <p:spTgt spid="6">
                                            <p:txEl>
                                              <p:pRg st="26" end="26"/>
                                            </p:txEl>
                                          </p:spTgt>
                                        </p:tgtEl>
                                      </p:cBhvr>
                                      <p:to x="100000" y="100000"/>
                                    </p:animScale>
                                    <p:animScale>
                                      <p:cBhvr>
                                        <p:cTn id="150" dur="26">
                                          <p:stCondLst>
                                            <p:cond delay="1808"/>
                                          </p:stCondLst>
                                        </p:cTn>
                                        <p:tgtEl>
                                          <p:spTgt spid="6">
                                            <p:txEl>
                                              <p:pRg st="26" end="26"/>
                                            </p:txEl>
                                          </p:spTgt>
                                        </p:tgtEl>
                                      </p:cBhvr>
                                      <p:to x="100000" y="95000"/>
                                    </p:animScale>
                                    <p:animScale>
                                      <p:cBhvr>
                                        <p:cTn id="151" dur="166" decel="50000">
                                          <p:stCondLst>
                                            <p:cond delay="1834"/>
                                          </p:stCondLst>
                                        </p:cTn>
                                        <p:tgtEl>
                                          <p:spTgt spid="6">
                                            <p:txEl>
                                              <p:pRg st="26" end="2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6970F4-B27E-0F9D-2CA4-2144647D1097}"/>
              </a:ext>
            </a:extLst>
          </p:cNvPr>
          <p:cNvSpPr>
            <a:spLocks noGrp="1"/>
          </p:cNvSpPr>
          <p:nvPr>
            <p:ph idx="1"/>
          </p:nvPr>
        </p:nvSpPr>
        <p:spPr/>
        <p:txBody>
          <a:bodyPr vert="horz" lIns="0" tIns="0" rIns="0" bIns="0" rtlCol="0" anchor="t">
            <a:noAutofit/>
          </a:bodyPr>
          <a:lstStyle/>
          <a:p>
            <a:pPr marL="342900" indent="-342900">
              <a:buFont typeface="Arial" panose="020B0604020202020204" pitchFamily="34" charset="0"/>
              <a:buChar char="•"/>
            </a:pPr>
            <a:r>
              <a:rPr lang="en-BE" dirty="0"/>
              <a:t>3d </a:t>
            </a:r>
            <a:r>
              <a:rPr lang="en-BE" dirty="0" err="1"/>
              <a:t>beelden</a:t>
            </a:r>
            <a:endParaRPr lang="en-BE" dirty="0"/>
          </a:p>
          <a:p>
            <a:pPr marL="342900" indent="-342900">
              <a:buFont typeface="Arial" panose="020B0604020202020204" pitchFamily="34" charset="0"/>
              <a:buChar char="•"/>
            </a:pPr>
            <a:r>
              <a:rPr lang="nl-NL" dirty="0"/>
              <a:t>Details hybride boilers</a:t>
            </a:r>
          </a:p>
          <a:p>
            <a:pPr marL="342900" indent="-342900">
              <a:buFont typeface="Arial" panose="020B0604020202020204" pitchFamily="34" charset="0"/>
              <a:buChar char="•"/>
            </a:pPr>
            <a:r>
              <a:rPr lang="nl-NL" dirty="0"/>
              <a:t>W</a:t>
            </a:r>
            <a:r>
              <a:rPr lang="en-BE" dirty="0" err="1"/>
              <a:t>erkingsdetails</a:t>
            </a:r>
            <a:r>
              <a:rPr lang="en-BE" dirty="0"/>
              <a:t> </a:t>
            </a:r>
            <a:r>
              <a:rPr lang="en-BE" dirty="0" err="1"/>
              <a:t>hybride</a:t>
            </a:r>
            <a:r>
              <a:rPr lang="en-BE" dirty="0"/>
              <a:t> boilers</a:t>
            </a:r>
          </a:p>
          <a:p>
            <a:pPr marL="342900" indent="-342900">
              <a:buFont typeface="Arial" panose="020B0604020202020204" pitchFamily="34" charset="0"/>
              <a:buChar char="•"/>
            </a:pPr>
            <a:r>
              <a:rPr lang="en-BE" dirty="0"/>
              <a:t>trends</a:t>
            </a:r>
            <a:endParaRPr lang="nl-NL" dirty="0"/>
          </a:p>
        </p:txBody>
      </p:sp>
      <p:sp>
        <p:nvSpPr>
          <p:cNvPr id="3" name="Slide Number Placeholder 2">
            <a:extLst>
              <a:ext uri="{FF2B5EF4-FFF2-40B4-BE49-F238E27FC236}">
                <a16:creationId xmlns:a16="http://schemas.microsoft.com/office/drawing/2014/main" id="{BD849EF5-D952-1069-B27D-D35A43866B54}"/>
              </a:ext>
            </a:extLst>
          </p:cNvPr>
          <p:cNvSpPr>
            <a:spLocks noGrp="1"/>
          </p:cNvSpPr>
          <p:nvPr>
            <p:ph type="sldNum" sz="quarter" idx="12"/>
          </p:nvPr>
        </p:nvSpPr>
        <p:spPr/>
        <p:txBody>
          <a:bodyPr/>
          <a:lstStyle/>
          <a:p>
            <a:fld id="{B5F9A4F6-7BA3-4126-88A5-A8B8CE7104E5}" type="slidenum">
              <a:rPr lang="en-GB" smtClean="0"/>
              <a:pPr/>
              <a:t>10</a:t>
            </a:fld>
            <a:endParaRPr lang="en-GB"/>
          </a:p>
        </p:txBody>
      </p:sp>
      <p:sp>
        <p:nvSpPr>
          <p:cNvPr id="4" name="Text Placeholder 3">
            <a:extLst>
              <a:ext uri="{FF2B5EF4-FFF2-40B4-BE49-F238E27FC236}">
                <a16:creationId xmlns:a16="http://schemas.microsoft.com/office/drawing/2014/main" id="{478EBFDE-7C54-C322-960A-499E32B01ACC}"/>
              </a:ext>
            </a:extLst>
          </p:cNvPr>
          <p:cNvSpPr>
            <a:spLocks noGrp="1"/>
          </p:cNvSpPr>
          <p:nvPr>
            <p:ph type="body" sz="quarter" idx="13"/>
          </p:nvPr>
        </p:nvSpPr>
        <p:spPr/>
        <p:txBody>
          <a:bodyPr/>
          <a:lstStyle/>
          <a:p>
            <a:r>
              <a:rPr lang="nl-NL"/>
              <a:t>T</a:t>
            </a:r>
            <a:r>
              <a:rPr lang="en-BE" err="1"/>
              <a:t>echnische</a:t>
            </a:r>
            <a:r>
              <a:rPr lang="en-BE"/>
              <a:t> details</a:t>
            </a:r>
            <a:endParaRPr lang="nl-NL"/>
          </a:p>
        </p:txBody>
      </p:sp>
    </p:spTree>
    <p:extLst>
      <p:ext uri="{BB962C8B-B14F-4D97-AF65-F5344CB8AC3E}">
        <p14:creationId xmlns:p14="http://schemas.microsoft.com/office/powerpoint/2010/main" val="427244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272C-8C09-0300-55CF-402516953EBC}"/>
              </a:ext>
            </a:extLst>
          </p:cNvPr>
          <p:cNvSpPr>
            <a:spLocks noGrp="1"/>
          </p:cNvSpPr>
          <p:nvPr>
            <p:ph type="title"/>
          </p:nvPr>
        </p:nvSpPr>
        <p:spPr>
          <a:xfrm>
            <a:off x="838200" y="365125"/>
            <a:ext cx="10515600" cy="477429"/>
          </a:xfrm>
        </p:spPr>
        <p:txBody>
          <a:bodyPr>
            <a:normAutofit/>
          </a:bodyPr>
          <a:lstStyle/>
          <a:p>
            <a:r>
              <a:rPr lang="nl-BE" sz="2400" err="1"/>
              <a:t>Overview</a:t>
            </a:r>
            <a:r>
              <a:rPr lang="nl-BE" sz="2400"/>
              <a:t> 2</a:t>
            </a:r>
          </a:p>
        </p:txBody>
      </p:sp>
      <p:pic>
        <p:nvPicPr>
          <p:cNvPr id="4" name="Picture 3">
            <a:extLst>
              <a:ext uri="{FF2B5EF4-FFF2-40B4-BE49-F238E27FC236}">
                <a16:creationId xmlns:a16="http://schemas.microsoft.com/office/drawing/2014/main" id="{906FC057-E9AF-2F24-08FA-6F4C00245A27}"/>
              </a:ext>
            </a:extLst>
          </p:cNvPr>
          <p:cNvPicPr>
            <a:picLocks noChangeAspect="1"/>
          </p:cNvPicPr>
          <p:nvPr/>
        </p:nvPicPr>
        <p:blipFill>
          <a:blip r:embed="rId2"/>
          <a:stretch>
            <a:fillRect/>
          </a:stretch>
        </p:blipFill>
        <p:spPr>
          <a:xfrm>
            <a:off x="1463997" y="856125"/>
            <a:ext cx="9264006" cy="5646880"/>
          </a:xfrm>
          <a:prstGeom prst="rect">
            <a:avLst/>
          </a:prstGeom>
        </p:spPr>
      </p:pic>
    </p:spTree>
    <p:extLst>
      <p:ext uri="{BB962C8B-B14F-4D97-AF65-F5344CB8AC3E}">
        <p14:creationId xmlns:p14="http://schemas.microsoft.com/office/powerpoint/2010/main" val="225025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6327A-FFEE-4CB1-C1FA-3A2513CAB45E}"/>
              </a:ext>
            </a:extLst>
          </p:cNvPr>
          <p:cNvPicPr>
            <a:picLocks noChangeAspect="1"/>
          </p:cNvPicPr>
          <p:nvPr/>
        </p:nvPicPr>
        <p:blipFill>
          <a:blip r:embed="rId2"/>
          <a:stretch>
            <a:fillRect/>
          </a:stretch>
        </p:blipFill>
        <p:spPr>
          <a:xfrm>
            <a:off x="741735" y="943248"/>
            <a:ext cx="10708527" cy="5181327"/>
          </a:xfrm>
          <a:prstGeom prst="rect">
            <a:avLst/>
          </a:prstGeom>
        </p:spPr>
      </p:pic>
      <p:sp>
        <p:nvSpPr>
          <p:cNvPr id="2" name="Title 1">
            <a:extLst>
              <a:ext uri="{FF2B5EF4-FFF2-40B4-BE49-F238E27FC236}">
                <a16:creationId xmlns:a16="http://schemas.microsoft.com/office/drawing/2014/main" id="{5D57272C-8C09-0300-55CF-402516953EBC}"/>
              </a:ext>
            </a:extLst>
          </p:cNvPr>
          <p:cNvSpPr>
            <a:spLocks noGrp="1"/>
          </p:cNvSpPr>
          <p:nvPr>
            <p:ph type="title"/>
          </p:nvPr>
        </p:nvSpPr>
        <p:spPr>
          <a:xfrm>
            <a:off x="838200" y="365125"/>
            <a:ext cx="10515600" cy="477429"/>
          </a:xfrm>
        </p:spPr>
        <p:txBody>
          <a:bodyPr>
            <a:normAutofit/>
          </a:bodyPr>
          <a:lstStyle/>
          <a:p>
            <a:r>
              <a:rPr lang="nl-BE" sz="2400" err="1"/>
              <a:t>Overview</a:t>
            </a:r>
            <a:r>
              <a:rPr lang="nl-BE" sz="2400"/>
              <a:t> 4</a:t>
            </a:r>
          </a:p>
        </p:txBody>
      </p:sp>
    </p:spTree>
    <p:extLst>
      <p:ext uri="{BB962C8B-B14F-4D97-AF65-F5344CB8AC3E}">
        <p14:creationId xmlns:p14="http://schemas.microsoft.com/office/powerpoint/2010/main" val="181620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272C-8C09-0300-55CF-402516953EBC}"/>
              </a:ext>
            </a:extLst>
          </p:cNvPr>
          <p:cNvSpPr>
            <a:spLocks noGrp="1"/>
          </p:cNvSpPr>
          <p:nvPr>
            <p:ph type="title"/>
          </p:nvPr>
        </p:nvSpPr>
        <p:spPr>
          <a:xfrm>
            <a:off x="838200" y="365125"/>
            <a:ext cx="10515600" cy="477429"/>
          </a:xfrm>
        </p:spPr>
        <p:txBody>
          <a:bodyPr>
            <a:normAutofit/>
          </a:bodyPr>
          <a:lstStyle/>
          <a:p>
            <a:r>
              <a:rPr lang="nl-BE" sz="2400" err="1"/>
              <a:t>Overview</a:t>
            </a:r>
            <a:r>
              <a:rPr lang="nl-BE" sz="2400"/>
              <a:t> 5</a:t>
            </a:r>
          </a:p>
        </p:txBody>
      </p:sp>
      <p:pic>
        <p:nvPicPr>
          <p:cNvPr id="5" name="Picture 4">
            <a:extLst>
              <a:ext uri="{FF2B5EF4-FFF2-40B4-BE49-F238E27FC236}">
                <a16:creationId xmlns:a16="http://schemas.microsoft.com/office/drawing/2014/main" id="{6A3024C9-510D-2199-DD34-8BAF33B111F3}"/>
              </a:ext>
            </a:extLst>
          </p:cNvPr>
          <p:cNvPicPr>
            <a:picLocks noChangeAspect="1"/>
          </p:cNvPicPr>
          <p:nvPr/>
        </p:nvPicPr>
        <p:blipFill>
          <a:blip r:embed="rId2"/>
          <a:stretch>
            <a:fillRect/>
          </a:stretch>
        </p:blipFill>
        <p:spPr>
          <a:xfrm rot="10800000">
            <a:off x="1414364" y="842554"/>
            <a:ext cx="9363268" cy="5471267"/>
          </a:xfrm>
          <a:prstGeom prst="rect">
            <a:avLst/>
          </a:prstGeom>
        </p:spPr>
      </p:pic>
    </p:spTree>
    <p:extLst>
      <p:ext uri="{BB962C8B-B14F-4D97-AF65-F5344CB8AC3E}">
        <p14:creationId xmlns:p14="http://schemas.microsoft.com/office/powerpoint/2010/main" val="234165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272C-8C09-0300-55CF-402516953EBC}"/>
              </a:ext>
            </a:extLst>
          </p:cNvPr>
          <p:cNvSpPr>
            <a:spLocks noGrp="1"/>
          </p:cNvSpPr>
          <p:nvPr>
            <p:ph type="title"/>
          </p:nvPr>
        </p:nvSpPr>
        <p:spPr>
          <a:xfrm>
            <a:off x="838200" y="365125"/>
            <a:ext cx="10515600" cy="477429"/>
          </a:xfrm>
        </p:spPr>
        <p:txBody>
          <a:bodyPr>
            <a:normAutofit/>
          </a:bodyPr>
          <a:lstStyle/>
          <a:p>
            <a:r>
              <a:rPr lang="nl-BE" sz="2400"/>
              <a:t>WKK-Traject</a:t>
            </a:r>
          </a:p>
        </p:txBody>
      </p:sp>
      <p:pic>
        <p:nvPicPr>
          <p:cNvPr id="4" name="Picture 3">
            <a:extLst>
              <a:ext uri="{FF2B5EF4-FFF2-40B4-BE49-F238E27FC236}">
                <a16:creationId xmlns:a16="http://schemas.microsoft.com/office/drawing/2014/main" id="{C89A27D5-D6CF-252B-EEAD-72C971C6F59E}"/>
              </a:ext>
            </a:extLst>
          </p:cNvPr>
          <p:cNvPicPr>
            <a:picLocks noChangeAspect="1"/>
          </p:cNvPicPr>
          <p:nvPr/>
        </p:nvPicPr>
        <p:blipFill>
          <a:blip r:embed="rId2"/>
          <a:stretch>
            <a:fillRect/>
          </a:stretch>
        </p:blipFill>
        <p:spPr>
          <a:xfrm>
            <a:off x="2690242" y="365124"/>
            <a:ext cx="7576612" cy="6127751"/>
          </a:xfrm>
          <a:prstGeom prst="rect">
            <a:avLst/>
          </a:prstGeom>
        </p:spPr>
      </p:pic>
    </p:spTree>
    <p:extLst>
      <p:ext uri="{BB962C8B-B14F-4D97-AF65-F5344CB8AC3E}">
        <p14:creationId xmlns:p14="http://schemas.microsoft.com/office/powerpoint/2010/main" val="405980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A17AF-8C4E-65FD-9A13-CF35E500003D}"/>
              </a:ext>
            </a:extLst>
          </p:cNvPr>
          <p:cNvPicPr>
            <a:picLocks noChangeAspect="1"/>
          </p:cNvPicPr>
          <p:nvPr/>
        </p:nvPicPr>
        <p:blipFill>
          <a:blip r:embed="rId2"/>
          <a:stretch>
            <a:fillRect/>
          </a:stretch>
        </p:blipFill>
        <p:spPr>
          <a:xfrm>
            <a:off x="2690241" y="365122"/>
            <a:ext cx="7596905" cy="6127751"/>
          </a:xfrm>
          <a:prstGeom prst="rect">
            <a:avLst/>
          </a:prstGeom>
        </p:spPr>
      </p:pic>
      <p:sp>
        <p:nvSpPr>
          <p:cNvPr id="2" name="Title 1">
            <a:extLst>
              <a:ext uri="{FF2B5EF4-FFF2-40B4-BE49-F238E27FC236}">
                <a16:creationId xmlns:a16="http://schemas.microsoft.com/office/drawing/2014/main" id="{5D57272C-8C09-0300-55CF-402516953EBC}"/>
              </a:ext>
            </a:extLst>
          </p:cNvPr>
          <p:cNvSpPr>
            <a:spLocks noGrp="1"/>
          </p:cNvSpPr>
          <p:nvPr>
            <p:ph type="title"/>
          </p:nvPr>
        </p:nvSpPr>
        <p:spPr>
          <a:xfrm>
            <a:off x="838200" y="365125"/>
            <a:ext cx="10515600" cy="477429"/>
          </a:xfrm>
        </p:spPr>
        <p:txBody>
          <a:bodyPr>
            <a:normAutofit/>
          </a:bodyPr>
          <a:lstStyle/>
          <a:p>
            <a:r>
              <a:rPr lang="nl-BE" sz="2400"/>
              <a:t>Stoomketel 5</a:t>
            </a:r>
          </a:p>
        </p:txBody>
      </p:sp>
    </p:spTree>
    <p:extLst>
      <p:ext uri="{BB962C8B-B14F-4D97-AF65-F5344CB8AC3E}">
        <p14:creationId xmlns:p14="http://schemas.microsoft.com/office/powerpoint/2010/main" val="312520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1A36C5-F9C8-B3E6-F8DA-58C15235288C}"/>
              </a:ext>
            </a:extLst>
          </p:cNvPr>
          <p:cNvPicPr>
            <a:picLocks noChangeAspect="1"/>
          </p:cNvPicPr>
          <p:nvPr/>
        </p:nvPicPr>
        <p:blipFill>
          <a:blip r:embed="rId2"/>
          <a:stretch>
            <a:fillRect/>
          </a:stretch>
        </p:blipFill>
        <p:spPr>
          <a:xfrm>
            <a:off x="2690241" y="365122"/>
            <a:ext cx="7641038" cy="6187440"/>
          </a:xfrm>
          <a:prstGeom prst="rect">
            <a:avLst/>
          </a:prstGeom>
        </p:spPr>
      </p:pic>
      <p:sp>
        <p:nvSpPr>
          <p:cNvPr id="2" name="Title 1">
            <a:extLst>
              <a:ext uri="{FF2B5EF4-FFF2-40B4-BE49-F238E27FC236}">
                <a16:creationId xmlns:a16="http://schemas.microsoft.com/office/drawing/2014/main" id="{5D57272C-8C09-0300-55CF-402516953EBC}"/>
              </a:ext>
            </a:extLst>
          </p:cNvPr>
          <p:cNvSpPr>
            <a:spLocks noGrp="1"/>
          </p:cNvSpPr>
          <p:nvPr>
            <p:ph type="title"/>
          </p:nvPr>
        </p:nvSpPr>
        <p:spPr>
          <a:xfrm>
            <a:off x="838200" y="365125"/>
            <a:ext cx="10515600" cy="477429"/>
          </a:xfrm>
        </p:spPr>
        <p:txBody>
          <a:bodyPr>
            <a:normAutofit/>
          </a:bodyPr>
          <a:lstStyle/>
          <a:p>
            <a:r>
              <a:rPr lang="nl-BE" sz="2400"/>
              <a:t>Stoomketel 6</a:t>
            </a:r>
          </a:p>
        </p:txBody>
      </p:sp>
    </p:spTree>
    <p:extLst>
      <p:ext uri="{BB962C8B-B14F-4D97-AF65-F5344CB8AC3E}">
        <p14:creationId xmlns:p14="http://schemas.microsoft.com/office/powerpoint/2010/main" val="419792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1A6A-FAFA-42C2-AAF6-24ACA038D513}"/>
              </a:ext>
            </a:extLst>
          </p:cNvPr>
          <p:cNvSpPr>
            <a:spLocks noGrp="1"/>
          </p:cNvSpPr>
          <p:nvPr>
            <p:ph type="ctrTitle"/>
          </p:nvPr>
        </p:nvSpPr>
        <p:spPr/>
        <p:txBody>
          <a:bodyPr>
            <a:normAutofit fontScale="90000"/>
          </a:bodyPr>
          <a:lstStyle/>
          <a:p>
            <a:r>
              <a:rPr lang="nl-BE" dirty="0"/>
              <a:t>NEW MV-SUBSTATION / UPGRADE Connection </a:t>
            </a:r>
            <a:r>
              <a:rPr lang="nl-BE" dirty="0" err="1"/>
              <a:t>with</a:t>
            </a:r>
            <a:r>
              <a:rPr lang="nl-BE" dirty="0"/>
              <a:t> public </a:t>
            </a:r>
            <a:r>
              <a:rPr lang="nl-BE" dirty="0" err="1"/>
              <a:t>grid</a:t>
            </a:r>
            <a:endParaRPr lang="nl-BE" dirty="0"/>
          </a:p>
        </p:txBody>
      </p:sp>
      <p:sp>
        <p:nvSpPr>
          <p:cNvPr id="4" name="Text Placeholder 3">
            <a:extLst>
              <a:ext uri="{FF2B5EF4-FFF2-40B4-BE49-F238E27FC236}">
                <a16:creationId xmlns:a16="http://schemas.microsoft.com/office/drawing/2014/main" id="{7F5838EA-6899-4B3B-8F0D-6050B888D81F}"/>
              </a:ext>
            </a:extLst>
          </p:cNvPr>
          <p:cNvSpPr>
            <a:spLocks noGrp="1"/>
          </p:cNvSpPr>
          <p:nvPr>
            <p:ph type="body" sz="quarter" idx="14"/>
          </p:nvPr>
        </p:nvSpPr>
        <p:spPr>
          <a:xfrm>
            <a:off x="4606026" y="2985969"/>
            <a:ext cx="2781795" cy="1478210"/>
          </a:xfrm>
        </p:spPr>
        <p:txBody>
          <a:bodyPr>
            <a:normAutofit fontScale="62500" lnSpcReduction="20000"/>
          </a:bodyPr>
          <a:lstStyle/>
          <a:p>
            <a:pPr marL="0" indent="0" algn="ctr">
              <a:buNone/>
            </a:pPr>
            <a:r>
              <a:rPr lang="nl-BE" dirty="0"/>
              <a:t>Inside </a:t>
            </a:r>
            <a:r>
              <a:rPr lang="nl-BE" dirty="0" err="1"/>
              <a:t>the</a:t>
            </a:r>
            <a:r>
              <a:rPr lang="nl-BE" dirty="0"/>
              <a:t> new </a:t>
            </a:r>
            <a:r>
              <a:rPr lang="nl-BE" dirty="0" err="1"/>
              <a:t>substation</a:t>
            </a:r>
            <a:endParaRPr lang="nl-BE" dirty="0"/>
          </a:p>
          <a:p>
            <a:pPr marL="0" indent="0" algn="ctr">
              <a:buNone/>
            </a:pPr>
            <a:r>
              <a:rPr lang="nl-BE" u="sng" dirty="0" err="1"/>
              <a:t>Futureproof</a:t>
            </a:r>
            <a:r>
              <a:rPr lang="nl-BE" u="sng" dirty="0"/>
              <a:t> : </a:t>
            </a:r>
          </a:p>
          <a:p>
            <a:pPr algn="ctr"/>
            <a:r>
              <a:rPr lang="nl-BE" dirty="0" err="1"/>
              <a:t>to</a:t>
            </a:r>
            <a:r>
              <a:rPr lang="nl-BE" dirty="0"/>
              <a:t> </a:t>
            </a:r>
            <a:r>
              <a:rPr lang="nl-BE" dirty="0" err="1"/>
              <a:t>receive</a:t>
            </a:r>
            <a:r>
              <a:rPr lang="nl-BE" dirty="0"/>
              <a:t> a direct </a:t>
            </a:r>
            <a:r>
              <a:rPr lang="nl-BE" dirty="0" err="1"/>
              <a:t>connection</a:t>
            </a:r>
            <a:endParaRPr lang="nl-BE" dirty="0"/>
          </a:p>
          <a:p>
            <a:pPr algn="ctr"/>
            <a:r>
              <a:rPr lang="nl-BE" dirty="0" err="1"/>
              <a:t>to</a:t>
            </a:r>
            <a:r>
              <a:rPr lang="nl-BE" dirty="0"/>
              <a:t> </a:t>
            </a:r>
            <a:r>
              <a:rPr lang="nl-BE" dirty="0" err="1"/>
              <a:t>integrate</a:t>
            </a:r>
            <a:r>
              <a:rPr lang="nl-BE" dirty="0"/>
              <a:t> a </a:t>
            </a:r>
            <a:r>
              <a:rPr lang="nl-BE" dirty="0" err="1"/>
              <a:t>battery</a:t>
            </a:r>
            <a:r>
              <a:rPr lang="nl-BE" dirty="0"/>
              <a:t> </a:t>
            </a:r>
            <a:r>
              <a:rPr lang="nl-BE" dirty="0" err="1"/>
              <a:t>connection</a:t>
            </a:r>
            <a:endParaRPr lang="nl-BE" dirty="0"/>
          </a:p>
          <a:p>
            <a:pPr algn="ctr"/>
            <a:r>
              <a:rPr lang="nl-BE" dirty="0" err="1"/>
              <a:t>to</a:t>
            </a:r>
            <a:r>
              <a:rPr lang="nl-BE" dirty="0"/>
              <a:t> </a:t>
            </a:r>
            <a:r>
              <a:rPr lang="nl-BE" dirty="0" err="1"/>
              <a:t>expand</a:t>
            </a:r>
            <a:r>
              <a:rPr lang="nl-BE" dirty="0"/>
              <a:t> </a:t>
            </a:r>
            <a:r>
              <a:rPr lang="nl-BE" dirty="0" err="1"/>
              <a:t>internal</a:t>
            </a:r>
            <a:r>
              <a:rPr lang="nl-BE" dirty="0"/>
              <a:t> </a:t>
            </a:r>
            <a:r>
              <a:rPr lang="nl-BE" dirty="0" err="1"/>
              <a:t>network</a:t>
            </a:r>
            <a:endParaRPr lang="nl-BE" dirty="0"/>
          </a:p>
          <a:p>
            <a:pPr marL="0" indent="0">
              <a:buNone/>
            </a:pPr>
            <a:r>
              <a:rPr lang="nl-BE" dirty="0"/>
              <a:t>                      </a:t>
            </a:r>
          </a:p>
          <a:p>
            <a:pPr marL="0" indent="0">
              <a:buNone/>
            </a:pPr>
            <a:endParaRPr lang="nl-BE" dirty="0"/>
          </a:p>
        </p:txBody>
      </p:sp>
      <p:sp>
        <p:nvSpPr>
          <p:cNvPr id="5" name="Date Placeholder 4">
            <a:extLst>
              <a:ext uri="{FF2B5EF4-FFF2-40B4-BE49-F238E27FC236}">
                <a16:creationId xmlns:a16="http://schemas.microsoft.com/office/drawing/2014/main" id="{F435D44A-C0BE-4B1A-9DCD-1B66D24AD101}"/>
              </a:ext>
            </a:extLst>
          </p:cNvPr>
          <p:cNvSpPr>
            <a:spLocks noGrp="1"/>
          </p:cNvSpPr>
          <p:nvPr>
            <p:ph type="dt" sz="half" idx="15"/>
          </p:nvPr>
        </p:nvSpPr>
        <p:spPr/>
        <p:txBody>
          <a:bodyPr/>
          <a:lstStyle/>
          <a:p>
            <a:fld id="{559650CD-E1E8-DC47-9033-3EC41DFE4007}" type="datetime4">
              <a:rPr lang="en-US" smtClean="0"/>
              <a:t>May 15, 2024</a:t>
            </a:fld>
            <a:endParaRPr lang="en-US" dirty="0"/>
          </a:p>
        </p:txBody>
      </p:sp>
      <p:sp>
        <p:nvSpPr>
          <p:cNvPr id="6" name="Footer Placeholder 5">
            <a:extLst>
              <a:ext uri="{FF2B5EF4-FFF2-40B4-BE49-F238E27FC236}">
                <a16:creationId xmlns:a16="http://schemas.microsoft.com/office/drawing/2014/main" id="{2F254E80-DE59-45A1-AC38-F40103B34F75}"/>
              </a:ext>
            </a:extLst>
          </p:cNvPr>
          <p:cNvSpPr>
            <a:spLocks noGrp="1"/>
          </p:cNvSpPr>
          <p:nvPr>
            <p:ph type="ftr" sz="quarter" idx="16"/>
          </p:nvPr>
        </p:nvSpPr>
        <p:spPr/>
        <p:txBody>
          <a:bodyPr/>
          <a:lstStyle/>
          <a:p>
            <a:r>
              <a:rPr lang="en-US" dirty="0"/>
              <a:t>P2H ELEC</a:t>
            </a:r>
          </a:p>
        </p:txBody>
      </p:sp>
      <p:sp>
        <p:nvSpPr>
          <p:cNvPr id="7" name="Rectangle 2">
            <a:extLst>
              <a:ext uri="{FF2B5EF4-FFF2-40B4-BE49-F238E27FC236}">
                <a16:creationId xmlns:a16="http://schemas.microsoft.com/office/drawing/2014/main" id="{765CFD80-1F2B-45CA-950C-77D2541351C6}"/>
              </a:ext>
            </a:extLst>
          </p:cNvPr>
          <p:cNvSpPr>
            <a:spLocks noChangeArrowheads="1"/>
          </p:cNvSpPr>
          <p:nvPr/>
        </p:nvSpPr>
        <p:spPr bwMode="auto">
          <a:xfrm>
            <a:off x="1404046" y="1982182"/>
            <a:ext cx="41059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Rectangle 4">
            <a:extLst>
              <a:ext uri="{FF2B5EF4-FFF2-40B4-BE49-F238E27FC236}">
                <a16:creationId xmlns:a16="http://schemas.microsoft.com/office/drawing/2014/main" id="{C34EF375-3EC1-42E5-B96A-568C162C2653}"/>
              </a:ext>
            </a:extLst>
          </p:cNvPr>
          <p:cNvSpPr>
            <a:spLocks noChangeArrowheads="1"/>
          </p:cNvSpPr>
          <p:nvPr/>
        </p:nvSpPr>
        <p:spPr bwMode="auto">
          <a:xfrm>
            <a:off x="8310224" y="1314495"/>
            <a:ext cx="24777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6">
            <a:extLst>
              <a:ext uri="{FF2B5EF4-FFF2-40B4-BE49-F238E27FC236}">
                <a16:creationId xmlns:a16="http://schemas.microsoft.com/office/drawing/2014/main" id="{DA0BA015-AE8A-4E82-BA02-6963D1744267}"/>
              </a:ext>
            </a:extLst>
          </p:cNvPr>
          <p:cNvSpPr>
            <a:spLocks noChangeArrowheads="1"/>
          </p:cNvSpPr>
          <p:nvPr/>
        </p:nvSpPr>
        <p:spPr bwMode="auto">
          <a:xfrm>
            <a:off x="0" y="-1"/>
            <a:ext cx="58875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1F5A98E9-A2D6-40CE-9656-A7D3456445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4A99E6DC-B36C-4BA8-94BA-574FFF7296DD" descr="IMG_4430.jpg">
            <a:extLst>
              <a:ext uri="{FF2B5EF4-FFF2-40B4-BE49-F238E27FC236}">
                <a16:creationId xmlns:a16="http://schemas.microsoft.com/office/drawing/2014/main" id="{87078BFE-D74C-40DA-8853-C3C816B2362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05290" y="2244115"/>
            <a:ext cx="3571567" cy="26786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79DE0B83-29ED-4462-85F2-6ADA2AEF68BF}"/>
              </a:ext>
            </a:extLst>
          </p:cNvPr>
          <p:cNvSpPr>
            <a:spLocks noChangeArrowheads="1"/>
          </p:cNvSpPr>
          <p:nvPr/>
        </p:nvSpPr>
        <p:spPr bwMode="auto">
          <a:xfrm>
            <a:off x="5483942" y="1491268"/>
            <a:ext cx="70202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51" name="BA9CB571-D35A-45EF-97AD-A41BC9CE05F1" descr="IMG_4431.jpg">
            <a:extLst>
              <a:ext uri="{FF2B5EF4-FFF2-40B4-BE49-F238E27FC236}">
                <a16:creationId xmlns:a16="http://schemas.microsoft.com/office/drawing/2014/main" id="{FD98FCCE-4DD1-4943-B87E-890FD7DC025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76596" y="2288361"/>
            <a:ext cx="3510116" cy="263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5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3EDF02-EFE2-E9B4-B59D-B323C4D0EF9A}"/>
              </a:ext>
            </a:extLst>
          </p:cNvPr>
          <p:cNvSpPr>
            <a:spLocks noGrp="1"/>
          </p:cNvSpPr>
          <p:nvPr>
            <p:ph type="sldNum" sz="quarter" idx="12"/>
          </p:nvPr>
        </p:nvSpPr>
        <p:spPr/>
        <p:txBody>
          <a:bodyPr/>
          <a:lstStyle/>
          <a:p>
            <a:fld id="{B5F9A4F6-7BA3-4126-88A5-A8B8CE7104E5}" type="slidenum">
              <a:rPr lang="en-GB" smtClean="0"/>
              <a:pPr/>
              <a:t>18</a:t>
            </a:fld>
            <a:endParaRPr lang="en-GB"/>
          </a:p>
        </p:txBody>
      </p:sp>
      <p:sp>
        <p:nvSpPr>
          <p:cNvPr id="7" name="Rectangle 6">
            <a:extLst>
              <a:ext uri="{FF2B5EF4-FFF2-40B4-BE49-F238E27FC236}">
                <a16:creationId xmlns:a16="http://schemas.microsoft.com/office/drawing/2014/main" id="{0A79F9BA-1F11-D8D6-D16F-1A89918734D9}"/>
              </a:ext>
            </a:extLst>
          </p:cNvPr>
          <p:cNvSpPr/>
          <p:nvPr/>
        </p:nvSpPr>
        <p:spPr>
          <a:xfrm>
            <a:off x="853473" y="1057062"/>
            <a:ext cx="4536831" cy="1638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Content Placeholder 11" descr="A diagram of a diagram of a train&#10;&#10;Description automatically generated with medium confidence">
            <a:extLst>
              <a:ext uri="{FF2B5EF4-FFF2-40B4-BE49-F238E27FC236}">
                <a16:creationId xmlns:a16="http://schemas.microsoft.com/office/drawing/2014/main" id="{85637F83-C8A4-0C93-D264-B7619EBB54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026" y="-3837"/>
            <a:ext cx="10056064" cy="3563007"/>
          </a:xfrm>
        </p:spPr>
      </p:pic>
      <p:sp>
        <p:nvSpPr>
          <p:cNvPr id="5" name="Text Placeholder 4">
            <a:extLst>
              <a:ext uri="{FF2B5EF4-FFF2-40B4-BE49-F238E27FC236}">
                <a16:creationId xmlns:a16="http://schemas.microsoft.com/office/drawing/2014/main" id="{70024B88-B910-17C9-1A1E-EBDFF72A3B0F}"/>
              </a:ext>
            </a:extLst>
          </p:cNvPr>
          <p:cNvSpPr>
            <a:spLocks noGrp="1"/>
          </p:cNvSpPr>
          <p:nvPr>
            <p:ph type="body" sz="quarter" idx="13"/>
          </p:nvPr>
        </p:nvSpPr>
        <p:spPr>
          <a:xfrm>
            <a:off x="515007" y="413912"/>
            <a:ext cx="10911967" cy="1286301"/>
          </a:xfrm>
        </p:spPr>
        <p:txBody>
          <a:bodyPr/>
          <a:lstStyle/>
          <a:p>
            <a:r>
              <a:rPr lang="nl-NL" dirty="0"/>
              <a:t>E</a:t>
            </a:r>
            <a:r>
              <a:rPr lang="en-BE" dirty="0" err="1"/>
              <a:t>lektrificatie</a:t>
            </a:r>
            <a:r>
              <a:rPr lang="en-BE" dirty="0"/>
              <a:t>   4000 KW  </a:t>
            </a:r>
            <a:r>
              <a:rPr lang="en-BE" dirty="0" err="1"/>
              <a:t>hybride</a:t>
            </a:r>
            <a:r>
              <a:rPr lang="en-BE" dirty="0"/>
              <a:t> e boiler </a:t>
            </a:r>
            <a:r>
              <a:rPr lang="en-BE" dirty="0" err="1"/>
              <a:t>voor</a:t>
            </a:r>
            <a:r>
              <a:rPr lang="fr-FR" dirty="0"/>
              <a:t> </a:t>
            </a:r>
            <a:r>
              <a:rPr lang="fr-FR" dirty="0" err="1"/>
              <a:t>stoomproductie</a:t>
            </a:r>
            <a:endParaRPr lang="nl-BE" dirty="0"/>
          </a:p>
        </p:txBody>
      </p:sp>
      <p:pic>
        <p:nvPicPr>
          <p:cNvPr id="3" name="Content Placeholder 6" descr="A grey machine with pipes and tubes">
            <a:extLst>
              <a:ext uri="{FF2B5EF4-FFF2-40B4-BE49-F238E27FC236}">
                <a16:creationId xmlns:a16="http://schemas.microsoft.com/office/drawing/2014/main" id="{E17BF96B-76E0-3F85-B485-5488B98D1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196" y="4267065"/>
            <a:ext cx="2283533" cy="1902944"/>
          </a:xfrm>
          <a:prstGeom prst="rect">
            <a:avLst/>
          </a:prstGeom>
        </p:spPr>
      </p:pic>
      <p:pic>
        <p:nvPicPr>
          <p:cNvPr id="6" name="Content Placeholder 6" descr="A grey machine with a red handle&#10;&#10;Description automatically generated">
            <a:extLst>
              <a:ext uri="{FF2B5EF4-FFF2-40B4-BE49-F238E27FC236}">
                <a16:creationId xmlns:a16="http://schemas.microsoft.com/office/drawing/2014/main" id="{3A403AB9-D140-EBD2-DC37-F7ACE330A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79" y="4202319"/>
            <a:ext cx="2556243" cy="2032437"/>
          </a:xfrm>
          <a:prstGeom prst="rect">
            <a:avLst/>
          </a:prstGeom>
        </p:spPr>
      </p:pic>
      <p:pic>
        <p:nvPicPr>
          <p:cNvPr id="10" name="Picture 9">
            <a:extLst>
              <a:ext uri="{FF2B5EF4-FFF2-40B4-BE49-F238E27FC236}">
                <a16:creationId xmlns:a16="http://schemas.microsoft.com/office/drawing/2014/main" id="{0C1EA2AB-77D5-7363-15DD-CAB802676D94}"/>
              </a:ext>
            </a:extLst>
          </p:cNvPr>
          <p:cNvPicPr>
            <a:picLocks noChangeAspect="1"/>
          </p:cNvPicPr>
          <p:nvPr/>
        </p:nvPicPr>
        <p:blipFill>
          <a:blip r:embed="rId6"/>
          <a:stretch>
            <a:fillRect/>
          </a:stretch>
        </p:blipFill>
        <p:spPr>
          <a:xfrm>
            <a:off x="2730922" y="4050009"/>
            <a:ext cx="3062480" cy="2423849"/>
          </a:xfrm>
          <a:prstGeom prst="rect">
            <a:avLst/>
          </a:prstGeom>
        </p:spPr>
      </p:pic>
      <p:pic>
        <p:nvPicPr>
          <p:cNvPr id="11" name="Picture 10">
            <a:extLst>
              <a:ext uri="{FF2B5EF4-FFF2-40B4-BE49-F238E27FC236}">
                <a16:creationId xmlns:a16="http://schemas.microsoft.com/office/drawing/2014/main" id="{C4B769E3-1D38-79FE-6EB8-775550EAA3EC}"/>
              </a:ext>
            </a:extLst>
          </p:cNvPr>
          <p:cNvPicPr>
            <a:picLocks noChangeAspect="1"/>
          </p:cNvPicPr>
          <p:nvPr/>
        </p:nvPicPr>
        <p:blipFill>
          <a:blip r:embed="rId7"/>
          <a:stretch>
            <a:fillRect/>
          </a:stretch>
        </p:blipFill>
        <p:spPr>
          <a:xfrm>
            <a:off x="8254523" y="4115064"/>
            <a:ext cx="3298048" cy="2423848"/>
          </a:xfrm>
          <a:prstGeom prst="rect">
            <a:avLst/>
          </a:prstGeom>
        </p:spPr>
      </p:pic>
      <p:sp>
        <p:nvSpPr>
          <p:cNvPr id="2" name="Rectangle 1">
            <a:extLst>
              <a:ext uri="{FF2B5EF4-FFF2-40B4-BE49-F238E27FC236}">
                <a16:creationId xmlns:a16="http://schemas.microsoft.com/office/drawing/2014/main" id="{8A50C56F-1344-E44B-7B22-F2D0E7B71D2F}"/>
              </a:ext>
            </a:extLst>
          </p:cNvPr>
          <p:cNvSpPr/>
          <p:nvPr/>
        </p:nvSpPr>
        <p:spPr>
          <a:xfrm>
            <a:off x="765026" y="1349298"/>
            <a:ext cx="3974242" cy="994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8B284A98-EACE-4B7A-85BA-462C49540951}"/>
              </a:ext>
            </a:extLst>
          </p:cNvPr>
          <p:cNvSpPr/>
          <p:nvPr/>
        </p:nvSpPr>
        <p:spPr>
          <a:xfrm>
            <a:off x="9690410" y="1700213"/>
            <a:ext cx="1130680" cy="85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43550D5D-8548-709C-AB8F-E4FF5C691FF1}"/>
              </a:ext>
            </a:extLst>
          </p:cNvPr>
          <p:cNvSpPr/>
          <p:nvPr/>
        </p:nvSpPr>
        <p:spPr>
          <a:xfrm>
            <a:off x="8385717" y="1057062"/>
            <a:ext cx="2435373" cy="643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917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p:cNvSpPr/>
          <p:nvPr/>
        </p:nvSpPr>
        <p:spPr>
          <a:xfrm>
            <a:off x="-13112" y="0"/>
            <a:ext cx="6096000" cy="6858000"/>
          </a:xfrm>
          <a:prstGeom prst="rect">
            <a:avLst/>
          </a:prstGeom>
          <a:solidFill>
            <a:schemeClr val="bg2">
              <a:lumMod val="20000"/>
              <a:lumOff val="80000"/>
            </a:schemeClr>
          </a:solidFill>
          <a:ln>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p:cNvSpPr>
            <a:spLocks noGrp="1"/>
          </p:cNvSpPr>
          <p:nvPr>
            <p:ph type="title"/>
          </p:nvPr>
        </p:nvSpPr>
        <p:spPr>
          <a:xfrm>
            <a:off x="161365" y="268212"/>
            <a:ext cx="11801035" cy="378565"/>
          </a:xfrm>
          <a:noFill/>
        </p:spPr>
        <p:txBody>
          <a:bodyPr vert="horz" wrap="square" rtlCol="0">
            <a:spAutoFit/>
          </a:bodyPr>
          <a:lstStyle/>
          <a:p>
            <a:pPr defTabSz="914400">
              <a:spcBef>
                <a:spcPts val="0"/>
              </a:spcBef>
            </a:pPr>
            <a:r>
              <a:rPr lang="en-BE" sz="2400" dirty="0">
                <a:latin typeface="+mj-lt"/>
              </a:rPr>
              <a:t> Energy transition </a:t>
            </a:r>
            <a:r>
              <a:rPr lang="en-US" sz="2400" dirty="0">
                <a:latin typeface="+mj-lt"/>
              </a:rPr>
              <a:t>Creating new challenges and a need to evolve the energy system</a:t>
            </a:r>
            <a:endParaRPr lang="nl-BE" sz="2400" dirty="0">
              <a:latin typeface="+mj-lt"/>
            </a:endParaRPr>
          </a:p>
        </p:txBody>
      </p:sp>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9A3908-7F79-4C4B-AE42-4EC7140DD777}" type="slidenum">
              <a:rPr kumimoji="0" lang="de-DE" sz="900" b="0" i="0" u="none" strike="noStrike" kern="1200" cap="none" spc="0" normalizeH="0" baseline="0" noProof="0" smtClean="0">
                <a:ln>
                  <a:noFill/>
                </a:ln>
                <a:solidFill>
                  <a:srgbClr val="25899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de-DE" sz="900" b="0" i="0" u="none" strike="noStrike" kern="1200" cap="none" spc="0" normalizeH="0" baseline="0" noProof="0" dirty="0">
              <a:ln>
                <a:noFill/>
              </a:ln>
              <a:solidFill>
                <a:srgbClr val="258998"/>
              </a:solidFill>
              <a:effectLst/>
              <a:uLnTx/>
              <a:uFillTx/>
              <a:latin typeface="Arial"/>
              <a:ea typeface="+mn-ea"/>
              <a:cs typeface="Arial"/>
            </a:endParaRP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4"/>
          <p:cNvSpPr>
            <a:spLocks noChangeArrowheads="1"/>
          </p:cNvSpPr>
          <p:nvPr/>
        </p:nvSpPr>
        <p:spPr bwMode="auto">
          <a:xfrm>
            <a:off x="0" y="512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Arial"/>
              <a:ea typeface="+mn-ea"/>
              <a:cs typeface="+mn-cs"/>
            </a:endParaRPr>
          </a:p>
        </p:txBody>
      </p:sp>
      <p:pic>
        <p:nvPicPr>
          <p:cNvPr id="16" name="Image 3">
            <a:extLst>
              <a:ext uri="{FF2B5EF4-FFF2-40B4-BE49-F238E27FC236}">
                <a16:creationId xmlns:a16="http://schemas.microsoft.com/office/drawing/2014/main" id="{70C9B74D-ADDC-406D-B54F-37EF2AC4B7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873" y="4314058"/>
            <a:ext cx="4806664" cy="2387888"/>
          </a:xfrm>
          <a:prstGeom prst="rect">
            <a:avLst/>
          </a:prstGeom>
        </p:spPr>
      </p:pic>
      <p:pic>
        <p:nvPicPr>
          <p:cNvPr id="17" name="Image 3">
            <a:extLst>
              <a:ext uri="{FF2B5EF4-FFF2-40B4-BE49-F238E27FC236}">
                <a16:creationId xmlns:a16="http://schemas.microsoft.com/office/drawing/2014/main" id="{8290A9A5-E1B0-4C31-8E16-950E4F5734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8803" y="4355535"/>
            <a:ext cx="4682210" cy="2304936"/>
          </a:xfrm>
          <a:prstGeom prst="rect">
            <a:avLst/>
          </a:prstGeom>
        </p:spPr>
      </p:pic>
      <p:sp>
        <p:nvSpPr>
          <p:cNvPr id="9" name="TextBox 8"/>
          <p:cNvSpPr txBox="1"/>
          <p:nvPr/>
        </p:nvSpPr>
        <p:spPr>
          <a:xfrm>
            <a:off x="921756" y="3940628"/>
            <a:ext cx="1143409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4D55"/>
                </a:solidFill>
                <a:effectLst/>
                <a:uLnTx/>
                <a:uFillTx/>
                <a:latin typeface="Arial"/>
                <a:ea typeface="+mn-ea"/>
                <a:cs typeface="+mn-cs"/>
              </a:rPr>
              <a:t>From generation following inflexible demand                             To demand following intermittent generation  </a:t>
            </a:r>
            <a:endParaRPr kumimoji="0" lang="nl-BE" sz="1600" b="1" i="0" u="none" strike="noStrike" kern="1200" cap="none" spc="0" normalizeH="0" baseline="0" noProof="0" dirty="0" err="1">
              <a:ln>
                <a:noFill/>
              </a:ln>
              <a:solidFill>
                <a:srgbClr val="394D55"/>
              </a:solidFill>
              <a:effectLst/>
              <a:uLnTx/>
              <a:uFillTx/>
              <a:latin typeface="Arial"/>
              <a:ea typeface="+mn-ea"/>
              <a:cs typeface="+mn-cs"/>
            </a:endParaRPr>
          </a:p>
        </p:txBody>
      </p:sp>
      <p:sp>
        <p:nvSpPr>
          <p:cNvPr id="10" name="Right Arrow 9"/>
          <p:cNvSpPr/>
          <p:nvPr/>
        </p:nvSpPr>
        <p:spPr>
          <a:xfrm>
            <a:off x="5681524" y="5359190"/>
            <a:ext cx="802729" cy="297625"/>
          </a:xfrm>
          <a:prstGeom prst="rightArrow">
            <a:avLst/>
          </a:prstGeom>
          <a:solidFill>
            <a:schemeClr val="accent2"/>
          </a:solidFill>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3" descr="cid:image002.png@01D82E1B.5CD88CC0"/>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844838" y="1040269"/>
            <a:ext cx="4114332" cy="26369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descr="cid:image001.png@01D82E1B.5CD88CC0"/>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1136131" y="1040269"/>
            <a:ext cx="4010015" cy="2632327"/>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Arrow 39"/>
          <p:cNvSpPr/>
          <p:nvPr/>
        </p:nvSpPr>
        <p:spPr>
          <a:xfrm>
            <a:off x="5681524" y="2203904"/>
            <a:ext cx="802729" cy="297625"/>
          </a:xfrm>
          <a:prstGeom prst="rightArrow">
            <a:avLst/>
          </a:prstGeom>
          <a:solidFill>
            <a:schemeClr val="accent2"/>
          </a:solidFill>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657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9BDD5-A6A3-443A-DAE3-621E48007924}"/>
              </a:ext>
            </a:extLst>
          </p:cNvPr>
          <p:cNvSpPr>
            <a:spLocks noGrp="1"/>
          </p:cNvSpPr>
          <p:nvPr>
            <p:ph type="sldNum" sz="quarter" idx="12"/>
          </p:nvPr>
        </p:nvSpPr>
        <p:spPr/>
        <p:txBody>
          <a:bodyPr/>
          <a:lstStyle/>
          <a:p>
            <a:fld id="{B5F9A4F6-7BA3-4126-88A5-A8B8CE7104E5}" type="slidenum">
              <a:rPr lang="en-GB" smtClean="0"/>
              <a:pPr/>
              <a:t>19</a:t>
            </a:fld>
            <a:endParaRPr lang="en-GB"/>
          </a:p>
        </p:txBody>
      </p:sp>
      <p:sp>
        <p:nvSpPr>
          <p:cNvPr id="5" name="Text Placeholder 4">
            <a:extLst>
              <a:ext uri="{FF2B5EF4-FFF2-40B4-BE49-F238E27FC236}">
                <a16:creationId xmlns:a16="http://schemas.microsoft.com/office/drawing/2014/main" id="{D97CC0F5-E790-8EF4-0A28-70DAE6BDFAEE}"/>
              </a:ext>
            </a:extLst>
          </p:cNvPr>
          <p:cNvSpPr>
            <a:spLocks noGrp="1"/>
          </p:cNvSpPr>
          <p:nvPr>
            <p:ph type="body" sz="quarter" idx="13"/>
          </p:nvPr>
        </p:nvSpPr>
        <p:spPr/>
        <p:txBody>
          <a:bodyPr/>
          <a:lstStyle/>
          <a:p>
            <a:r>
              <a:rPr lang="fr-FR"/>
              <a:t>Hybride boiler 6</a:t>
            </a:r>
            <a:endParaRPr lang="nl-BE"/>
          </a:p>
        </p:txBody>
      </p:sp>
      <p:pic>
        <p:nvPicPr>
          <p:cNvPr id="6" name="Content Placeholder 5">
            <a:extLst>
              <a:ext uri="{FF2B5EF4-FFF2-40B4-BE49-F238E27FC236}">
                <a16:creationId xmlns:a16="http://schemas.microsoft.com/office/drawing/2014/main" id="{04053659-90F6-3DDD-AE00-EDF33A3BE9D7}"/>
              </a:ext>
            </a:extLst>
          </p:cNvPr>
          <p:cNvPicPr>
            <a:picLocks noGrp="1" noChangeAspect="1"/>
          </p:cNvPicPr>
          <p:nvPr>
            <p:ph idx="1"/>
          </p:nvPr>
        </p:nvPicPr>
        <p:blipFill>
          <a:blip r:embed="rId3"/>
          <a:stretch>
            <a:fillRect/>
          </a:stretch>
        </p:blipFill>
        <p:spPr>
          <a:xfrm>
            <a:off x="3744805" y="1600769"/>
            <a:ext cx="7330224" cy="3656461"/>
          </a:xfrm>
          <a:prstGeom prst="rect">
            <a:avLst/>
          </a:prstGeom>
        </p:spPr>
      </p:pic>
      <p:sp>
        <p:nvSpPr>
          <p:cNvPr id="10" name="TextBox 9">
            <a:extLst>
              <a:ext uri="{FF2B5EF4-FFF2-40B4-BE49-F238E27FC236}">
                <a16:creationId xmlns:a16="http://schemas.microsoft.com/office/drawing/2014/main" id="{7A645A29-B977-F341-5541-A9D52172339E}"/>
              </a:ext>
            </a:extLst>
          </p:cNvPr>
          <p:cNvSpPr txBox="1"/>
          <p:nvPr/>
        </p:nvSpPr>
        <p:spPr>
          <a:xfrm>
            <a:off x="463923" y="2084864"/>
            <a:ext cx="3023808" cy="3970318"/>
          </a:xfrm>
          <a:prstGeom prst="rect">
            <a:avLst/>
          </a:prstGeom>
          <a:noFill/>
        </p:spPr>
        <p:txBody>
          <a:bodyPr wrap="square" rtlCol="0">
            <a:spAutoFit/>
          </a:bodyPr>
          <a:lstStyle/>
          <a:p>
            <a:pPr marL="285750" indent="-285750" algn="l">
              <a:buFont typeface="Arial" panose="020B0604020202020204" pitchFamily="34" charset="0"/>
              <a:buChar char="•"/>
            </a:pPr>
            <a:r>
              <a:rPr lang="fr-FR"/>
              <a:t>10 </a:t>
            </a:r>
            <a:r>
              <a:rPr lang="fr-FR" err="1"/>
              <a:t>elektrische</a:t>
            </a:r>
            <a:r>
              <a:rPr lang="fr-FR"/>
              <a:t> </a:t>
            </a:r>
            <a:r>
              <a:rPr lang="fr-FR" err="1"/>
              <a:t>weerstanden</a:t>
            </a:r>
            <a:r>
              <a:rPr lang="fr-FR"/>
              <a:t> van 200 </a:t>
            </a:r>
            <a:r>
              <a:rPr lang="fr-FR" err="1"/>
              <a:t>kWe</a:t>
            </a:r>
            <a:r>
              <a:rPr lang="fr-FR"/>
              <a:t> </a:t>
            </a:r>
            <a:r>
              <a:rPr lang="en-GB"/>
              <a:t>= 2000 </a:t>
            </a:r>
            <a:r>
              <a:rPr lang="en-GB" err="1"/>
              <a:t>kWe</a:t>
            </a:r>
            <a:endParaRPr lang="en-GB"/>
          </a:p>
          <a:p>
            <a:pPr algn="l"/>
            <a:endParaRPr lang="en-GB"/>
          </a:p>
          <a:p>
            <a:pPr marL="285750" indent="-285750" algn="l">
              <a:buFont typeface="Arial" panose="020B0604020202020204" pitchFamily="34" charset="0"/>
              <a:buChar char="•"/>
            </a:pPr>
            <a:r>
              <a:rPr lang="en-GB" err="1"/>
              <a:t>Weerstand</a:t>
            </a:r>
            <a:r>
              <a:rPr lang="en-GB"/>
              <a:t> 1 met thyristor 0 – 100% </a:t>
            </a:r>
            <a:r>
              <a:rPr lang="en-GB" err="1"/>
              <a:t>traploze</a:t>
            </a:r>
            <a:r>
              <a:rPr lang="en-GB"/>
              <a:t> </a:t>
            </a:r>
            <a:r>
              <a:rPr lang="en-GB" err="1"/>
              <a:t>regeling</a:t>
            </a:r>
            <a:endParaRPr lang="en-GB"/>
          </a:p>
          <a:p>
            <a:pPr algn="l"/>
            <a:endParaRPr lang="en-GB"/>
          </a:p>
          <a:p>
            <a:pPr marL="285750" indent="-285750" algn="l">
              <a:buFont typeface="Arial" panose="020B0604020202020204" pitchFamily="34" charset="0"/>
              <a:buChar char="•"/>
            </a:pPr>
            <a:r>
              <a:rPr lang="en-GB" err="1"/>
              <a:t>Weerstanden</a:t>
            </a:r>
            <a:r>
              <a:rPr lang="en-GB"/>
              <a:t> 2-10  </a:t>
            </a:r>
            <a:r>
              <a:rPr lang="en-GB" err="1"/>
              <a:t>aan</a:t>
            </a:r>
            <a:r>
              <a:rPr lang="en-GB"/>
              <a:t>/</a:t>
            </a:r>
            <a:r>
              <a:rPr lang="en-GB" err="1"/>
              <a:t>uit</a:t>
            </a:r>
            <a:r>
              <a:rPr lang="en-GB"/>
              <a:t> </a:t>
            </a:r>
            <a:r>
              <a:rPr lang="en-GB" err="1"/>
              <a:t>regeling</a:t>
            </a:r>
            <a:r>
              <a:rPr lang="en-GB"/>
              <a:t>.</a:t>
            </a:r>
          </a:p>
          <a:p>
            <a:pPr marL="285750" indent="-285750" algn="l">
              <a:buFont typeface="Arial" panose="020B0604020202020204" pitchFamily="34" charset="0"/>
              <a:buChar char="•"/>
            </a:pPr>
            <a:endParaRPr lang="en-GB"/>
          </a:p>
          <a:p>
            <a:pPr marL="285750" indent="-285750" algn="l">
              <a:buFont typeface="Arial" panose="020B0604020202020204" pitchFamily="34" charset="0"/>
              <a:buChar char="•"/>
            </a:pPr>
            <a:r>
              <a:rPr lang="en-GB" err="1"/>
              <a:t>Elektrische</a:t>
            </a:r>
            <a:r>
              <a:rPr lang="en-GB"/>
              <a:t> </a:t>
            </a:r>
            <a:r>
              <a:rPr lang="en-GB" err="1"/>
              <a:t>stoomproductie</a:t>
            </a:r>
            <a:r>
              <a:rPr lang="en-GB"/>
              <a:t> </a:t>
            </a:r>
            <a:r>
              <a:rPr lang="en-GB" err="1"/>
              <a:t>gedreven</a:t>
            </a:r>
            <a:r>
              <a:rPr lang="en-GB"/>
              <a:t> door </a:t>
            </a:r>
            <a:r>
              <a:rPr lang="en-GB" err="1"/>
              <a:t>energieprijs</a:t>
            </a:r>
            <a:r>
              <a:rPr lang="en-GB"/>
              <a:t> day-ahead of </a:t>
            </a:r>
            <a:r>
              <a:rPr lang="en-GB" err="1"/>
              <a:t>onbalans</a:t>
            </a:r>
            <a:r>
              <a:rPr lang="en-GB"/>
              <a:t>. </a:t>
            </a:r>
            <a:r>
              <a:rPr lang="en-GB" err="1"/>
              <a:t>Drukstijging</a:t>
            </a:r>
            <a:r>
              <a:rPr lang="en-GB"/>
              <a:t> in </a:t>
            </a:r>
            <a:r>
              <a:rPr lang="en-GB" err="1"/>
              <a:t>ketel</a:t>
            </a:r>
            <a:r>
              <a:rPr lang="en-GB"/>
              <a:t> </a:t>
            </a:r>
            <a:r>
              <a:rPr lang="en-GB" err="1"/>
              <a:t>wordt</a:t>
            </a:r>
            <a:r>
              <a:rPr lang="en-GB"/>
              <a:t> </a:t>
            </a:r>
            <a:r>
              <a:rPr lang="en-GB" err="1"/>
              <a:t>geabsorbeerd</a:t>
            </a:r>
            <a:r>
              <a:rPr lang="en-GB"/>
              <a:t> door </a:t>
            </a:r>
            <a:r>
              <a:rPr lang="en-GB" err="1"/>
              <a:t>stoomnet</a:t>
            </a:r>
            <a:r>
              <a:rPr lang="en-GB"/>
              <a:t>.</a:t>
            </a:r>
            <a:endParaRPr lang="nl-BE"/>
          </a:p>
        </p:txBody>
      </p:sp>
      <p:cxnSp>
        <p:nvCxnSpPr>
          <p:cNvPr id="12" name="Straight Arrow Connector 11">
            <a:extLst>
              <a:ext uri="{FF2B5EF4-FFF2-40B4-BE49-F238E27FC236}">
                <a16:creationId xmlns:a16="http://schemas.microsoft.com/office/drawing/2014/main" id="{E325E27D-A50E-AEFE-CF91-5F74D0284562}"/>
              </a:ext>
            </a:extLst>
          </p:cNvPr>
          <p:cNvCxnSpPr/>
          <p:nvPr/>
        </p:nvCxnSpPr>
        <p:spPr>
          <a:xfrm>
            <a:off x="3415553" y="3072653"/>
            <a:ext cx="2084294" cy="6521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1E248-9604-7E6E-1EE2-566B74858349}"/>
              </a:ext>
            </a:extLst>
          </p:cNvPr>
          <p:cNvSpPr txBox="1"/>
          <p:nvPr/>
        </p:nvSpPr>
        <p:spPr>
          <a:xfrm>
            <a:off x="8068235" y="5694829"/>
            <a:ext cx="3358739" cy="369332"/>
          </a:xfrm>
          <a:prstGeom prst="rect">
            <a:avLst/>
          </a:prstGeom>
          <a:noFill/>
        </p:spPr>
        <p:txBody>
          <a:bodyPr wrap="square" rtlCol="0">
            <a:spAutoFit/>
          </a:bodyPr>
          <a:lstStyle/>
          <a:p>
            <a:pPr marL="285750" indent="-285750" algn="l">
              <a:buFont typeface="Arial" panose="020B0604020202020204" pitchFamily="34" charset="0"/>
              <a:buChar char="•"/>
            </a:pPr>
            <a:r>
              <a:rPr lang="en-GB"/>
              <a:t>Brander </a:t>
            </a:r>
            <a:r>
              <a:rPr lang="en-GB" err="1"/>
              <a:t>schakelt</a:t>
            </a:r>
            <a:r>
              <a:rPr lang="en-GB"/>
              <a:t> </a:t>
            </a:r>
            <a:r>
              <a:rPr lang="en-GB" err="1"/>
              <a:t>uit</a:t>
            </a:r>
            <a:r>
              <a:rPr lang="en-GB"/>
              <a:t> </a:t>
            </a:r>
            <a:r>
              <a:rPr lang="en-GB" err="1"/>
              <a:t>vanaf</a:t>
            </a:r>
            <a:r>
              <a:rPr lang="en-GB"/>
              <a:t> 11,4 </a:t>
            </a:r>
            <a:r>
              <a:rPr lang="en-GB" err="1"/>
              <a:t>barg</a:t>
            </a:r>
            <a:endParaRPr lang="nl-BE"/>
          </a:p>
        </p:txBody>
      </p:sp>
    </p:spTree>
    <p:extLst>
      <p:ext uri="{BB962C8B-B14F-4D97-AF65-F5344CB8AC3E}">
        <p14:creationId xmlns:p14="http://schemas.microsoft.com/office/powerpoint/2010/main" val="11933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05DADB-7439-6C52-1855-B516125D8668}"/>
              </a:ext>
            </a:extLst>
          </p:cNvPr>
          <p:cNvSpPr>
            <a:spLocks noGrp="1"/>
          </p:cNvSpPr>
          <p:nvPr>
            <p:ph type="sldNum" sz="quarter" idx="12"/>
          </p:nvPr>
        </p:nvSpPr>
        <p:spPr/>
        <p:txBody>
          <a:bodyPr/>
          <a:lstStyle/>
          <a:p>
            <a:fld id="{B5F9A4F6-7BA3-4126-88A5-A8B8CE7104E5}" type="slidenum">
              <a:rPr lang="en-GB" smtClean="0"/>
              <a:pPr/>
              <a:t>20</a:t>
            </a:fld>
            <a:endParaRPr lang="en-GB"/>
          </a:p>
        </p:txBody>
      </p:sp>
      <p:sp>
        <p:nvSpPr>
          <p:cNvPr id="5" name="Text Placeholder 4">
            <a:extLst>
              <a:ext uri="{FF2B5EF4-FFF2-40B4-BE49-F238E27FC236}">
                <a16:creationId xmlns:a16="http://schemas.microsoft.com/office/drawing/2014/main" id="{6F129378-44FC-4885-5848-D1536E6DBFD9}"/>
              </a:ext>
            </a:extLst>
          </p:cNvPr>
          <p:cNvSpPr>
            <a:spLocks noGrp="1"/>
          </p:cNvSpPr>
          <p:nvPr>
            <p:ph type="body" sz="quarter" idx="13"/>
          </p:nvPr>
        </p:nvSpPr>
        <p:spPr/>
        <p:txBody>
          <a:bodyPr/>
          <a:lstStyle/>
          <a:p>
            <a:r>
              <a:rPr lang="fr-FR"/>
              <a:t>Hybride boiler 7</a:t>
            </a:r>
            <a:endParaRPr lang="nl-BE"/>
          </a:p>
        </p:txBody>
      </p:sp>
      <p:pic>
        <p:nvPicPr>
          <p:cNvPr id="6" name="Content Placeholder 5">
            <a:extLst>
              <a:ext uri="{FF2B5EF4-FFF2-40B4-BE49-F238E27FC236}">
                <a16:creationId xmlns:a16="http://schemas.microsoft.com/office/drawing/2014/main" id="{591EDC26-050E-25C8-CB86-251F8B6D21A1}"/>
              </a:ext>
            </a:extLst>
          </p:cNvPr>
          <p:cNvPicPr>
            <a:picLocks noGrp="1" noChangeAspect="1"/>
          </p:cNvPicPr>
          <p:nvPr>
            <p:ph idx="1"/>
          </p:nvPr>
        </p:nvPicPr>
        <p:blipFill>
          <a:blip r:embed="rId2"/>
          <a:stretch>
            <a:fillRect/>
          </a:stretch>
        </p:blipFill>
        <p:spPr>
          <a:xfrm>
            <a:off x="3745006" y="1788381"/>
            <a:ext cx="7343537" cy="3638905"/>
          </a:xfrm>
          <a:prstGeom prst="rect">
            <a:avLst/>
          </a:prstGeom>
        </p:spPr>
      </p:pic>
      <p:sp>
        <p:nvSpPr>
          <p:cNvPr id="7" name="TextBox 6">
            <a:extLst>
              <a:ext uri="{FF2B5EF4-FFF2-40B4-BE49-F238E27FC236}">
                <a16:creationId xmlns:a16="http://schemas.microsoft.com/office/drawing/2014/main" id="{291598FA-7058-BA34-BF47-21B0663D9FFC}"/>
              </a:ext>
            </a:extLst>
          </p:cNvPr>
          <p:cNvSpPr txBox="1"/>
          <p:nvPr/>
        </p:nvSpPr>
        <p:spPr>
          <a:xfrm>
            <a:off x="416722" y="1788381"/>
            <a:ext cx="3023808" cy="4801314"/>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fr-FR"/>
              <a:t>10 </a:t>
            </a:r>
            <a:r>
              <a:rPr lang="fr-FR" err="1"/>
              <a:t>elektrische</a:t>
            </a:r>
            <a:r>
              <a:rPr lang="fr-FR"/>
              <a:t> </a:t>
            </a:r>
            <a:r>
              <a:rPr lang="fr-FR" err="1"/>
              <a:t>weerstanden</a:t>
            </a:r>
            <a:r>
              <a:rPr lang="fr-FR"/>
              <a:t> van 200 </a:t>
            </a:r>
            <a:r>
              <a:rPr lang="fr-FR" err="1"/>
              <a:t>kWe</a:t>
            </a:r>
            <a:r>
              <a:rPr lang="fr-FR"/>
              <a:t> </a:t>
            </a:r>
            <a:r>
              <a:rPr lang="en-GB"/>
              <a:t>= 2000 </a:t>
            </a:r>
            <a:r>
              <a:rPr lang="en-GB" err="1"/>
              <a:t>kWe</a:t>
            </a: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Max rate 40kw/s</a:t>
            </a:r>
          </a:p>
          <a:p>
            <a:pPr marL="285750" indent="-285750">
              <a:buFont typeface="Arial" panose="020B0604020202020204" pitchFamily="34" charset="0"/>
              <a:buChar char="•"/>
            </a:pPr>
            <a:endParaRPr lang="en-GB"/>
          </a:p>
          <a:p>
            <a:pPr marL="285750" indent="-285750" algn="l">
              <a:buFont typeface="Arial" panose="020B0604020202020204" pitchFamily="34" charset="0"/>
              <a:buChar char="•"/>
            </a:pPr>
            <a:r>
              <a:rPr lang="en-GB" err="1"/>
              <a:t>Weerstand</a:t>
            </a:r>
            <a:r>
              <a:rPr lang="en-GB"/>
              <a:t> 1 met thyristor 0 – 100% </a:t>
            </a:r>
            <a:r>
              <a:rPr lang="en-GB" err="1"/>
              <a:t>traploze</a:t>
            </a:r>
            <a:r>
              <a:rPr lang="en-GB"/>
              <a:t> </a:t>
            </a:r>
            <a:r>
              <a:rPr lang="en-GB" err="1"/>
              <a:t>regeling</a:t>
            </a:r>
            <a:endParaRPr lang="en-GB"/>
          </a:p>
          <a:p>
            <a:pPr algn="l"/>
            <a:endParaRPr lang="en-GB"/>
          </a:p>
          <a:p>
            <a:pPr marL="285750" indent="-285750" algn="l">
              <a:buFont typeface="Arial" panose="020B0604020202020204" pitchFamily="34" charset="0"/>
              <a:buChar char="•"/>
            </a:pPr>
            <a:r>
              <a:rPr lang="en-GB" err="1"/>
              <a:t>Weerstanden</a:t>
            </a:r>
            <a:r>
              <a:rPr lang="en-GB"/>
              <a:t> 2-10  </a:t>
            </a:r>
            <a:r>
              <a:rPr lang="en-GB" err="1"/>
              <a:t>aan</a:t>
            </a:r>
            <a:r>
              <a:rPr lang="en-GB"/>
              <a:t>/</a:t>
            </a:r>
            <a:r>
              <a:rPr lang="en-GB" err="1"/>
              <a:t>uit</a:t>
            </a:r>
            <a:r>
              <a:rPr lang="en-GB"/>
              <a:t> </a:t>
            </a:r>
            <a:r>
              <a:rPr lang="en-GB" err="1"/>
              <a:t>regeling</a:t>
            </a:r>
            <a:r>
              <a:rPr lang="en-GB"/>
              <a:t>.</a:t>
            </a:r>
          </a:p>
          <a:p>
            <a:pPr marL="285750" indent="-285750" algn="l">
              <a:buFont typeface="Arial" panose="020B0604020202020204" pitchFamily="34" charset="0"/>
              <a:buChar char="•"/>
            </a:pPr>
            <a:endParaRPr lang="en-GB"/>
          </a:p>
          <a:p>
            <a:pPr marL="285750" indent="-285750">
              <a:buFont typeface="Arial" panose="020B0604020202020204" pitchFamily="34" charset="0"/>
              <a:buChar char="•"/>
            </a:pPr>
            <a:r>
              <a:rPr lang="en-GB" err="1"/>
              <a:t>Elektrische</a:t>
            </a:r>
            <a:r>
              <a:rPr lang="en-GB"/>
              <a:t> </a:t>
            </a:r>
            <a:r>
              <a:rPr lang="en-GB" err="1"/>
              <a:t>stoomproductie</a:t>
            </a:r>
            <a:r>
              <a:rPr lang="en-GB"/>
              <a:t> </a:t>
            </a:r>
            <a:r>
              <a:rPr lang="en-GB" err="1"/>
              <a:t>gedreven</a:t>
            </a:r>
            <a:r>
              <a:rPr lang="en-GB"/>
              <a:t> door </a:t>
            </a:r>
            <a:r>
              <a:rPr lang="en-GB" err="1"/>
              <a:t>flexibiliteit</a:t>
            </a:r>
            <a:r>
              <a:rPr lang="en-GB"/>
              <a:t> of </a:t>
            </a:r>
            <a:r>
              <a:rPr lang="en-GB" err="1"/>
              <a:t>energieprijs</a:t>
            </a:r>
            <a:r>
              <a:rPr lang="en-GB"/>
              <a:t> day-ahead of </a:t>
            </a:r>
            <a:r>
              <a:rPr lang="en-GB" err="1"/>
              <a:t>onbalans</a:t>
            </a:r>
            <a:r>
              <a:rPr lang="en-GB"/>
              <a:t>. </a:t>
            </a:r>
            <a:r>
              <a:rPr lang="en-GB" err="1"/>
              <a:t>Drukstijging</a:t>
            </a:r>
            <a:r>
              <a:rPr lang="en-GB"/>
              <a:t> in </a:t>
            </a:r>
            <a:r>
              <a:rPr lang="en-GB" err="1"/>
              <a:t>ketel</a:t>
            </a:r>
            <a:r>
              <a:rPr lang="en-GB"/>
              <a:t> </a:t>
            </a:r>
            <a:r>
              <a:rPr lang="en-GB" err="1"/>
              <a:t>wordt</a:t>
            </a:r>
            <a:r>
              <a:rPr lang="en-GB"/>
              <a:t> </a:t>
            </a:r>
            <a:r>
              <a:rPr lang="en-GB" err="1"/>
              <a:t>geabsorbeerd</a:t>
            </a:r>
            <a:r>
              <a:rPr lang="en-GB"/>
              <a:t> door </a:t>
            </a:r>
            <a:r>
              <a:rPr lang="en-GB" err="1"/>
              <a:t>stoomnet</a:t>
            </a:r>
            <a:r>
              <a:rPr lang="en-GB"/>
              <a:t>.</a:t>
            </a:r>
            <a:endParaRPr lang="nl-BE"/>
          </a:p>
        </p:txBody>
      </p:sp>
      <p:sp>
        <p:nvSpPr>
          <p:cNvPr id="8" name="TextBox 7">
            <a:extLst>
              <a:ext uri="{FF2B5EF4-FFF2-40B4-BE49-F238E27FC236}">
                <a16:creationId xmlns:a16="http://schemas.microsoft.com/office/drawing/2014/main" id="{4BC2682B-6198-4F33-515A-5D61BE28DBDA}"/>
              </a:ext>
            </a:extLst>
          </p:cNvPr>
          <p:cNvSpPr txBox="1"/>
          <p:nvPr/>
        </p:nvSpPr>
        <p:spPr>
          <a:xfrm>
            <a:off x="6913568" y="5521146"/>
            <a:ext cx="4403911" cy="369332"/>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endParaRPr lang="en-GB"/>
          </a:p>
        </p:txBody>
      </p:sp>
    </p:spTree>
    <p:extLst>
      <p:ext uri="{BB962C8B-B14F-4D97-AF65-F5344CB8AC3E}">
        <p14:creationId xmlns:p14="http://schemas.microsoft.com/office/powerpoint/2010/main" val="127006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04291D0-688F-9374-45E5-F1AC1D619DC0}"/>
              </a:ext>
            </a:extLst>
          </p:cNvPr>
          <p:cNvPicPr>
            <a:picLocks noGrp="1" noChangeAspect="1"/>
          </p:cNvPicPr>
          <p:nvPr>
            <p:ph idx="1"/>
          </p:nvPr>
        </p:nvPicPr>
        <p:blipFill>
          <a:blip r:embed="rId2"/>
          <a:stretch>
            <a:fillRect/>
          </a:stretch>
        </p:blipFill>
        <p:spPr>
          <a:xfrm>
            <a:off x="3260122" y="1317812"/>
            <a:ext cx="7999323" cy="4617665"/>
          </a:xfrm>
        </p:spPr>
      </p:pic>
      <p:sp>
        <p:nvSpPr>
          <p:cNvPr id="4" name="Slide Number Placeholder 3">
            <a:extLst>
              <a:ext uri="{FF2B5EF4-FFF2-40B4-BE49-F238E27FC236}">
                <a16:creationId xmlns:a16="http://schemas.microsoft.com/office/drawing/2014/main" id="{2B8E390C-6BE0-E198-9675-0F2BFBFDC705}"/>
              </a:ext>
            </a:extLst>
          </p:cNvPr>
          <p:cNvSpPr>
            <a:spLocks noGrp="1"/>
          </p:cNvSpPr>
          <p:nvPr>
            <p:ph type="sldNum" sz="quarter" idx="12"/>
          </p:nvPr>
        </p:nvSpPr>
        <p:spPr/>
        <p:txBody>
          <a:bodyPr/>
          <a:lstStyle/>
          <a:p>
            <a:fld id="{B5F9A4F6-7BA3-4126-88A5-A8B8CE7104E5}" type="slidenum">
              <a:rPr lang="en-GB" smtClean="0"/>
              <a:pPr/>
              <a:t>21</a:t>
            </a:fld>
            <a:endParaRPr lang="en-GB"/>
          </a:p>
        </p:txBody>
      </p:sp>
      <p:sp>
        <p:nvSpPr>
          <p:cNvPr id="5" name="Text Placeholder 4">
            <a:extLst>
              <a:ext uri="{FF2B5EF4-FFF2-40B4-BE49-F238E27FC236}">
                <a16:creationId xmlns:a16="http://schemas.microsoft.com/office/drawing/2014/main" id="{78AB9D63-7A91-6F39-CEA4-862349C41C5B}"/>
              </a:ext>
            </a:extLst>
          </p:cNvPr>
          <p:cNvSpPr>
            <a:spLocks noGrp="1"/>
          </p:cNvSpPr>
          <p:nvPr>
            <p:ph type="body" sz="quarter" idx="13"/>
          </p:nvPr>
        </p:nvSpPr>
        <p:spPr/>
        <p:txBody>
          <a:bodyPr/>
          <a:lstStyle/>
          <a:p>
            <a:r>
              <a:rPr lang="en-BE" dirty="0" err="1"/>
              <a:t>flexibele</a:t>
            </a:r>
            <a:r>
              <a:rPr lang="en-GB" dirty="0"/>
              <a:t> </a:t>
            </a:r>
            <a:r>
              <a:rPr lang="en-GB" dirty="0" err="1"/>
              <a:t>elektrische</a:t>
            </a:r>
            <a:r>
              <a:rPr lang="en-GB" dirty="0"/>
              <a:t> </a:t>
            </a:r>
            <a:r>
              <a:rPr lang="en-GB" dirty="0" err="1"/>
              <a:t>stoomproductie</a:t>
            </a:r>
            <a:endParaRPr lang="nl-BE" dirty="0"/>
          </a:p>
        </p:txBody>
      </p:sp>
      <p:sp>
        <p:nvSpPr>
          <p:cNvPr id="8" name="TextBox 7">
            <a:extLst>
              <a:ext uri="{FF2B5EF4-FFF2-40B4-BE49-F238E27FC236}">
                <a16:creationId xmlns:a16="http://schemas.microsoft.com/office/drawing/2014/main" id="{949ECDA5-CA4B-5B32-FCFC-316CD22308A0}"/>
              </a:ext>
            </a:extLst>
          </p:cNvPr>
          <p:cNvSpPr txBox="1"/>
          <p:nvPr/>
        </p:nvSpPr>
        <p:spPr>
          <a:xfrm>
            <a:off x="316853" y="1317812"/>
            <a:ext cx="2843206"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Ten </a:t>
            </a:r>
            <a:r>
              <a:rPr lang="en-GB" dirty="0" err="1"/>
              <a:t>gevolge</a:t>
            </a:r>
            <a:r>
              <a:rPr lang="en-GB" dirty="0"/>
              <a:t> van het </a:t>
            </a:r>
            <a:r>
              <a:rPr lang="en-GB" dirty="0" err="1"/>
              <a:t>snel</a:t>
            </a:r>
            <a:r>
              <a:rPr lang="en-GB" dirty="0"/>
              <a:t> </a:t>
            </a:r>
            <a:r>
              <a:rPr lang="en-GB" dirty="0" err="1"/>
              <a:t>inkomen</a:t>
            </a:r>
            <a:r>
              <a:rPr lang="en-GB" dirty="0"/>
              <a:t> </a:t>
            </a:r>
            <a:r>
              <a:rPr lang="en-GB" dirty="0" err="1"/>
              <a:t>en</a:t>
            </a:r>
            <a:r>
              <a:rPr lang="en-GB" dirty="0"/>
              <a:t> </a:t>
            </a:r>
            <a:r>
              <a:rPr lang="en-GB" dirty="0" err="1"/>
              <a:t>stoppen</a:t>
            </a:r>
            <a:r>
              <a:rPr lang="en-GB" dirty="0"/>
              <a:t> van </a:t>
            </a:r>
            <a:r>
              <a:rPr lang="en-GB" dirty="0" err="1"/>
              <a:t>elektrische</a:t>
            </a:r>
            <a:r>
              <a:rPr lang="en-GB" dirty="0"/>
              <a:t> </a:t>
            </a:r>
            <a:r>
              <a:rPr lang="en-GB" dirty="0" err="1"/>
              <a:t>stoomproductie</a:t>
            </a:r>
            <a:r>
              <a:rPr lang="en-GB" dirty="0"/>
              <a:t> is er </a:t>
            </a:r>
            <a:r>
              <a:rPr lang="en-GB" dirty="0" err="1"/>
              <a:t>een</a:t>
            </a:r>
            <a:r>
              <a:rPr lang="en-GB" dirty="0"/>
              <a:t> </a:t>
            </a:r>
            <a:r>
              <a:rPr lang="en-GB" dirty="0" err="1"/>
              <a:t>aanzienlijke</a:t>
            </a:r>
            <a:r>
              <a:rPr lang="en-GB" dirty="0"/>
              <a:t> </a:t>
            </a:r>
            <a:r>
              <a:rPr lang="en-GB" dirty="0" err="1"/>
              <a:t>drukstijging</a:t>
            </a:r>
            <a:r>
              <a:rPr lang="en-GB" dirty="0"/>
              <a:t> in de </a:t>
            </a:r>
            <a:r>
              <a:rPr lang="en-GB" dirty="0" err="1"/>
              <a:t>stoomketel</a:t>
            </a:r>
            <a:r>
              <a:rPr lang="en-GB" dirty="0"/>
              <a:t> </a:t>
            </a:r>
            <a:r>
              <a:rPr lang="en-GB" dirty="0" err="1"/>
              <a:t>en</a:t>
            </a:r>
            <a:r>
              <a:rPr lang="en-GB" dirty="0"/>
              <a:t> </a:t>
            </a:r>
            <a:r>
              <a:rPr lang="en-GB" dirty="0" err="1"/>
              <a:t>bijgevolg</a:t>
            </a:r>
            <a:r>
              <a:rPr lang="en-GB" dirty="0"/>
              <a:t> in het </a:t>
            </a:r>
            <a:r>
              <a:rPr lang="en-GB" dirty="0" err="1"/>
              <a:t>stoomnet</a:t>
            </a:r>
            <a:r>
              <a:rPr lang="en-GB" dirty="0"/>
              <a:t>. Het is </a:t>
            </a:r>
            <a:r>
              <a:rPr lang="en-GB" dirty="0" err="1"/>
              <a:t>belangrijk</a:t>
            </a:r>
            <a:r>
              <a:rPr lang="en-GB" dirty="0"/>
              <a:t> om </a:t>
            </a:r>
            <a:r>
              <a:rPr lang="en-GB" dirty="0" err="1"/>
              <a:t>voldoende</a:t>
            </a:r>
            <a:r>
              <a:rPr lang="en-GB" dirty="0"/>
              <a:t> marge </a:t>
            </a:r>
            <a:r>
              <a:rPr lang="en-GB" dirty="0" err="1"/>
              <a:t>te</a:t>
            </a:r>
            <a:r>
              <a:rPr lang="en-GB" dirty="0"/>
              <a:t> </a:t>
            </a:r>
            <a:r>
              <a:rPr lang="en-GB" dirty="0" err="1"/>
              <a:t>hebben</a:t>
            </a:r>
            <a:r>
              <a:rPr lang="en-GB" dirty="0"/>
              <a:t> om </a:t>
            </a:r>
            <a:r>
              <a:rPr lang="en-GB" dirty="0" err="1"/>
              <a:t>deze</a:t>
            </a:r>
            <a:r>
              <a:rPr lang="en-GB" dirty="0"/>
              <a:t> </a:t>
            </a:r>
            <a:r>
              <a:rPr lang="en-GB" dirty="0" err="1"/>
              <a:t>drukstijgingen</a:t>
            </a:r>
            <a:r>
              <a:rPr lang="en-GB" dirty="0"/>
              <a:t> op </a:t>
            </a:r>
            <a:r>
              <a:rPr lang="en-GB" dirty="0" err="1"/>
              <a:t>te</a:t>
            </a:r>
            <a:r>
              <a:rPr lang="en-GB" dirty="0"/>
              <a:t> </a:t>
            </a:r>
            <a:r>
              <a:rPr lang="en-GB" dirty="0" err="1"/>
              <a:t>vangen</a:t>
            </a:r>
            <a:r>
              <a:rPr lang="en-GB" dirty="0"/>
              <a:t>.</a:t>
            </a:r>
          </a:p>
          <a:p>
            <a:pPr marL="285750" indent="-285750" algn="l">
              <a:buFont typeface="Arial" panose="020B0604020202020204" pitchFamily="34" charset="0"/>
              <a:buChar char="•"/>
            </a:pPr>
            <a:endParaRPr lang="en-GB"/>
          </a:p>
          <a:p>
            <a:pPr marL="285750" indent="-285750" algn="l">
              <a:buFont typeface="Arial" panose="020B0604020202020204" pitchFamily="34" charset="0"/>
              <a:buChar char="•"/>
            </a:pPr>
            <a:r>
              <a:rPr lang="en-GB" dirty="0" err="1"/>
              <a:t>Daarnaast</a:t>
            </a:r>
            <a:r>
              <a:rPr lang="en-GB" dirty="0"/>
              <a:t> is er </a:t>
            </a:r>
            <a:r>
              <a:rPr lang="en-GB" dirty="0" err="1"/>
              <a:t>een</a:t>
            </a:r>
            <a:r>
              <a:rPr lang="en-GB" dirty="0"/>
              <a:t> </a:t>
            </a:r>
            <a:r>
              <a:rPr lang="en-GB" dirty="0" err="1"/>
              <a:t>abrupte</a:t>
            </a:r>
            <a:r>
              <a:rPr lang="en-GB" dirty="0"/>
              <a:t> </a:t>
            </a:r>
            <a:r>
              <a:rPr lang="en-GB" dirty="0" err="1"/>
              <a:t>stijging</a:t>
            </a:r>
            <a:r>
              <a:rPr lang="en-GB" dirty="0"/>
              <a:t> in de </a:t>
            </a:r>
            <a:r>
              <a:rPr lang="en-GB" dirty="0" err="1"/>
              <a:t>stoomproductie</a:t>
            </a:r>
            <a:r>
              <a:rPr lang="en-GB" dirty="0"/>
              <a:t> </a:t>
            </a:r>
            <a:r>
              <a:rPr lang="en-GB" dirty="0" err="1"/>
              <a:t>waardoor</a:t>
            </a:r>
            <a:r>
              <a:rPr lang="en-GB" dirty="0"/>
              <a:t> de </a:t>
            </a:r>
            <a:r>
              <a:rPr lang="en-GB" dirty="0" err="1"/>
              <a:t>toevoer</a:t>
            </a:r>
            <a:r>
              <a:rPr lang="en-GB" dirty="0"/>
              <a:t> van </a:t>
            </a:r>
            <a:r>
              <a:rPr lang="en-GB" dirty="0" err="1"/>
              <a:t>suppletiewater</a:t>
            </a:r>
            <a:r>
              <a:rPr lang="en-GB" dirty="0"/>
              <a:t> </a:t>
            </a:r>
            <a:r>
              <a:rPr lang="en-GB" dirty="0" err="1"/>
              <a:t>zal</a:t>
            </a:r>
            <a:r>
              <a:rPr lang="en-GB" dirty="0"/>
              <a:t> </a:t>
            </a:r>
            <a:r>
              <a:rPr lang="en-GB" dirty="0" err="1"/>
              <a:t>moeten</a:t>
            </a:r>
            <a:r>
              <a:rPr lang="en-GB" dirty="0"/>
              <a:t> </a:t>
            </a:r>
            <a:r>
              <a:rPr lang="en-GB" dirty="0" err="1"/>
              <a:t>stijgen</a:t>
            </a:r>
            <a:r>
              <a:rPr lang="en-GB" dirty="0"/>
              <a:t>.</a:t>
            </a:r>
          </a:p>
          <a:p>
            <a:pPr marL="285750" indent="-285750" algn="l">
              <a:buFont typeface="Arial" panose="020B0604020202020204" pitchFamily="34" charset="0"/>
              <a:buChar char="•"/>
            </a:pPr>
            <a:endParaRPr lang="en-GB"/>
          </a:p>
          <a:p>
            <a:pPr marL="285750" indent="-285750" algn="l">
              <a:buFont typeface="Arial" panose="020B0604020202020204" pitchFamily="34" charset="0"/>
              <a:buChar char="•"/>
            </a:pPr>
            <a:endParaRPr lang="en-GB"/>
          </a:p>
          <a:p>
            <a:pPr marL="285750" indent="-285750" algn="l">
              <a:buFont typeface="Arial" panose="020B0604020202020204" pitchFamily="34" charset="0"/>
              <a:buChar char="•"/>
            </a:pPr>
            <a:endParaRPr lang="nl-BE"/>
          </a:p>
        </p:txBody>
      </p:sp>
    </p:spTree>
    <p:extLst>
      <p:ext uri="{BB962C8B-B14F-4D97-AF65-F5344CB8AC3E}">
        <p14:creationId xmlns:p14="http://schemas.microsoft.com/office/powerpoint/2010/main" val="350245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473BD7-548C-23F7-A60C-042CFB1291DF}"/>
              </a:ext>
            </a:extLst>
          </p:cNvPr>
          <p:cNvPicPr>
            <a:picLocks noGrp="1" noChangeAspect="1"/>
          </p:cNvPicPr>
          <p:nvPr>
            <p:ph idx="1"/>
          </p:nvPr>
        </p:nvPicPr>
        <p:blipFill>
          <a:blip r:embed="rId2"/>
          <a:stretch>
            <a:fillRect/>
          </a:stretch>
        </p:blipFill>
        <p:spPr>
          <a:xfrm>
            <a:off x="587375" y="2152108"/>
            <a:ext cx="10837863" cy="3849185"/>
          </a:xfrm>
        </p:spPr>
      </p:pic>
      <p:sp>
        <p:nvSpPr>
          <p:cNvPr id="3" name="Footer Placeholder 2">
            <a:extLst>
              <a:ext uri="{FF2B5EF4-FFF2-40B4-BE49-F238E27FC236}">
                <a16:creationId xmlns:a16="http://schemas.microsoft.com/office/drawing/2014/main" id="{7B2A5688-0783-7273-51CE-0280A2F6596F}"/>
              </a:ext>
            </a:extLst>
          </p:cNvPr>
          <p:cNvSpPr>
            <a:spLocks noGrp="1"/>
          </p:cNvSpPr>
          <p:nvPr>
            <p:ph type="ftr" sz="quarter" idx="11"/>
          </p:nvPr>
        </p:nvSpPr>
        <p:spPr/>
        <p:txBody>
          <a:bodyPr/>
          <a:lstStyle/>
          <a:p>
            <a:r>
              <a:rPr lang="en-GB"/>
              <a:t>Insert Section title here</a:t>
            </a:r>
          </a:p>
        </p:txBody>
      </p:sp>
      <p:sp>
        <p:nvSpPr>
          <p:cNvPr id="4" name="Slide Number Placeholder 3">
            <a:extLst>
              <a:ext uri="{FF2B5EF4-FFF2-40B4-BE49-F238E27FC236}">
                <a16:creationId xmlns:a16="http://schemas.microsoft.com/office/drawing/2014/main" id="{47DD4C08-378F-5B81-3E55-3C48B1ED3615}"/>
              </a:ext>
            </a:extLst>
          </p:cNvPr>
          <p:cNvSpPr>
            <a:spLocks noGrp="1"/>
          </p:cNvSpPr>
          <p:nvPr>
            <p:ph type="sldNum" sz="quarter" idx="12"/>
          </p:nvPr>
        </p:nvSpPr>
        <p:spPr/>
        <p:txBody>
          <a:bodyPr/>
          <a:lstStyle/>
          <a:p>
            <a:fld id="{B5F9A4F6-7BA3-4126-88A5-A8B8CE7104E5}" type="slidenum">
              <a:rPr lang="en-GB" smtClean="0"/>
              <a:pPr/>
              <a:t>22</a:t>
            </a:fld>
            <a:endParaRPr lang="en-GB"/>
          </a:p>
        </p:txBody>
      </p:sp>
      <p:sp>
        <p:nvSpPr>
          <p:cNvPr id="5" name="Text Placeholder 4">
            <a:extLst>
              <a:ext uri="{FF2B5EF4-FFF2-40B4-BE49-F238E27FC236}">
                <a16:creationId xmlns:a16="http://schemas.microsoft.com/office/drawing/2014/main" id="{BCEA555F-E489-7809-FA29-E3820EDA3046}"/>
              </a:ext>
            </a:extLst>
          </p:cNvPr>
          <p:cNvSpPr>
            <a:spLocks noGrp="1"/>
          </p:cNvSpPr>
          <p:nvPr>
            <p:ph type="body" sz="quarter" idx="13"/>
          </p:nvPr>
        </p:nvSpPr>
        <p:spPr/>
        <p:txBody>
          <a:bodyPr/>
          <a:lstStyle/>
          <a:p>
            <a:r>
              <a:rPr lang="nl-NL" dirty="0"/>
              <a:t>M</a:t>
            </a:r>
            <a:r>
              <a:rPr lang="en-BE" dirty="0" err="1"/>
              <a:t>eer</a:t>
            </a:r>
            <a:r>
              <a:rPr lang="en-BE" dirty="0"/>
              <a:t> dan 10 % </a:t>
            </a:r>
            <a:r>
              <a:rPr lang="en-BE" dirty="0" err="1"/>
              <a:t>stoom</a:t>
            </a:r>
            <a:r>
              <a:rPr lang="en-BE" dirty="0"/>
              <a:t> </a:t>
            </a:r>
            <a:r>
              <a:rPr lang="en-BE" dirty="0" err="1"/>
              <a:t>gemaakt</a:t>
            </a:r>
            <a:r>
              <a:rPr lang="en-BE" dirty="0"/>
              <a:t> met e boilers </a:t>
            </a:r>
            <a:endParaRPr lang="nl-NL" dirty="0"/>
          </a:p>
        </p:txBody>
      </p:sp>
    </p:spTree>
    <p:extLst>
      <p:ext uri="{BB962C8B-B14F-4D97-AF65-F5344CB8AC3E}">
        <p14:creationId xmlns:p14="http://schemas.microsoft.com/office/powerpoint/2010/main" val="323195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E878A0-ED9F-7585-E355-E9E5B7F1B558}"/>
              </a:ext>
            </a:extLst>
          </p:cNvPr>
          <p:cNvSpPr>
            <a:spLocks noGrp="1"/>
          </p:cNvSpPr>
          <p:nvPr>
            <p:ph type="sldNum" sz="quarter" idx="12"/>
          </p:nvPr>
        </p:nvSpPr>
        <p:spPr/>
        <p:txBody>
          <a:bodyPr/>
          <a:lstStyle/>
          <a:p>
            <a:fld id="{B5F9A4F6-7BA3-4126-88A5-A8B8CE7104E5}" type="slidenum">
              <a:rPr lang="en-GB" smtClean="0"/>
              <a:pPr/>
              <a:t>23</a:t>
            </a:fld>
            <a:endParaRPr lang="en-GB"/>
          </a:p>
        </p:txBody>
      </p:sp>
      <p:sp>
        <p:nvSpPr>
          <p:cNvPr id="7" name="Text Placeholder 6">
            <a:extLst>
              <a:ext uri="{FF2B5EF4-FFF2-40B4-BE49-F238E27FC236}">
                <a16:creationId xmlns:a16="http://schemas.microsoft.com/office/drawing/2014/main" id="{958356B9-E204-E5D9-860E-34175FADFC46}"/>
              </a:ext>
            </a:extLst>
          </p:cNvPr>
          <p:cNvSpPr>
            <a:spLocks noGrp="1"/>
          </p:cNvSpPr>
          <p:nvPr>
            <p:ph type="body" sz="quarter" idx="13"/>
          </p:nvPr>
        </p:nvSpPr>
        <p:spPr>
          <a:xfrm>
            <a:off x="587374" y="413912"/>
            <a:ext cx="10839600" cy="556759"/>
          </a:xfrm>
        </p:spPr>
        <p:txBody>
          <a:bodyPr/>
          <a:lstStyle/>
          <a:p>
            <a:r>
              <a:rPr lang="nl-NL"/>
              <a:t>Betrouwbare F</a:t>
            </a:r>
            <a:r>
              <a:rPr lang="en-BE"/>
              <a:t>lexibiliteit</a:t>
            </a:r>
          </a:p>
          <a:p>
            <a:endParaRPr lang="nl-NL"/>
          </a:p>
        </p:txBody>
      </p:sp>
      <p:sp>
        <p:nvSpPr>
          <p:cNvPr id="4" name="Content Placeholder 3">
            <a:extLst>
              <a:ext uri="{FF2B5EF4-FFF2-40B4-BE49-F238E27FC236}">
                <a16:creationId xmlns:a16="http://schemas.microsoft.com/office/drawing/2014/main" id="{A96414B9-CF16-75A4-08DD-54DAA914C9AB}"/>
              </a:ext>
            </a:extLst>
          </p:cNvPr>
          <p:cNvSpPr>
            <a:spLocks noGrp="1"/>
          </p:cNvSpPr>
          <p:nvPr>
            <p:ph idx="1"/>
          </p:nvPr>
        </p:nvSpPr>
        <p:spPr/>
        <p:txBody>
          <a:bodyPr vert="horz" lIns="0" tIns="0" rIns="0" bIns="0" rtlCol="0" anchor="t">
            <a:noAutofit/>
          </a:bodyPr>
          <a:lstStyle/>
          <a:p>
            <a:pPr marL="342900" indent="-342900">
              <a:buChar char="•"/>
            </a:pPr>
            <a:r>
              <a:rPr lang="en-US" err="1"/>
              <a:t>Volledig</a:t>
            </a:r>
            <a:r>
              <a:rPr lang="en-US"/>
              <a:t> </a:t>
            </a:r>
            <a:r>
              <a:rPr lang="en-US" err="1"/>
              <a:t>automatische</a:t>
            </a:r>
            <a:r>
              <a:rPr lang="en-US"/>
              <a:t> </a:t>
            </a:r>
            <a:r>
              <a:rPr lang="en-US" err="1"/>
              <a:t>sturing</a:t>
            </a:r>
          </a:p>
          <a:p>
            <a:pPr marL="342900" indent="-342900">
              <a:buChar char="•"/>
            </a:pPr>
            <a:r>
              <a:rPr lang="en-US" err="1"/>
              <a:t>Rimpeloos</a:t>
            </a:r>
            <a:r>
              <a:rPr lang="en-US"/>
              <a:t> </a:t>
            </a:r>
            <a:r>
              <a:rPr lang="en-US" err="1"/>
              <a:t>veranderen</a:t>
            </a:r>
            <a:r>
              <a:rPr lang="en-US"/>
              <a:t> van utility </a:t>
            </a:r>
            <a:r>
              <a:rPr lang="en-US" err="1"/>
              <a:t>aanmaakmethode</a:t>
            </a:r>
            <a:r>
              <a:rPr lang="en-US"/>
              <a:t> </a:t>
            </a:r>
          </a:p>
          <a:p>
            <a:pPr marL="342900" indent="-342900">
              <a:buChar char="•"/>
            </a:pPr>
            <a:r>
              <a:rPr lang="en-US" err="1"/>
              <a:t>Integratie</a:t>
            </a:r>
            <a:r>
              <a:rPr lang="en-US"/>
              <a:t> van </a:t>
            </a:r>
            <a:r>
              <a:rPr lang="en-US" err="1"/>
              <a:t>verbruiksprofielen</a:t>
            </a:r>
            <a:endParaRPr lang="en-US"/>
          </a:p>
          <a:p>
            <a:pPr marL="342900" indent="-342900">
              <a:buChar char="•"/>
            </a:pPr>
            <a:r>
              <a:rPr lang="en-US"/>
              <a:t>Buffering van </a:t>
            </a:r>
            <a:r>
              <a:rPr lang="en-US" err="1"/>
              <a:t>warmte</a:t>
            </a:r>
            <a:r>
              <a:rPr lang="en-US"/>
              <a:t> </a:t>
            </a:r>
            <a:r>
              <a:rPr lang="en-US" err="1"/>
              <a:t>en</a:t>
            </a:r>
            <a:r>
              <a:rPr lang="en-US"/>
              <a:t> </a:t>
            </a:r>
            <a:r>
              <a:rPr lang="en-US" err="1"/>
              <a:t>koude</a:t>
            </a:r>
          </a:p>
          <a:p>
            <a:pPr marL="342900" indent="-342900">
              <a:buChar char="•"/>
            </a:pPr>
            <a:r>
              <a:rPr lang="en-US"/>
              <a:t>Demand control</a:t>
            </a:r>
          </a:p>
        </p:txBody>
      </p:sp>
    </p:spTree>
    <p:extLst>
      <p:ext uri="{BB962C8B-B14F-4D97-AF65-F5344CB8AC3E}">
        <p14:creationId xmlns:p14="http://schemas.microsoft.com/office/powerpoint/2010/main" val="207382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D6ACA4-CFFA-2B5B-8CD6-EB1DE692FB1B}"/>
              </a:ext>
            </a:extLst>
          </p:cNvPr>
          <p:cNvSpPr>
            <a:spLocks noGrp="1"/>
          </p:cNvSpPr>
          <p:nvPr>
            <p:ph type="sldNum" sz="quarter" idx="12"/>
          </p:nvPr>
        </p:nvSpPr>
        <p:spPr/>
        <p:txBody>
          <a:bodyPr/>
          <a:lstStyle/>
          <a:p>
            <a:fld id="{B5F9A4F6-7BA3-4126-88A5-A8B8CE7104E5}" type="slidenum">
              <a:rPr lang="en-GB" smtClean="0"/>
              <a:pPr/>
              <a:t>24</a:t>
            </a:fld>
            <a:endParaRPr lang="en-GB"/>
          </a:p>
        </p:txBody>
      </p:sp>
      <p:pic>
        <p:nvPicPr>
          <p:cNvPr id="5" name="Picture 2" descr="Alpro — Best Sustainability Strategy | Europe 2020 - Business Vision">
            <a:extLst>
              <a:ext uri="{FF2B5EF4-FFF2-40B4-BE49-F238E27FC236}">
                <a16:creationId xmlns:a16="http://schemas.microsoft.com/office/drawing/2014/main" id="{038EF83B-5CD9-0DBB-99F9-B3838F271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530" y="266658"/>
            <a:ext cx="1331690" cy="648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6">
            <a:extLst>
              <a:ext uri="{FF2B5EF4-FFF2-40B4-BE49-F238E27FC236}">
                <a16:creationId xmlns:a16="http://schemas.microsoft.com/office/drawing/2014/main" id="{45699CFC-80E2-F217-3A59-1624EA395D4A}"/>
              </a:ext>
            </a:extLst>
          </p:cNvPr>
          <p:cNvSpPr>
            <a:spLocks noGrp="1"/>
          </p:cNvSpPr>
          <p:nvPr>
            <p:ph type="body" sz="quarter" idx="13"/>
          </p:nvPr>
        </p:nvSpPr>
        <p:spPr>
          <a:xfrm>
            <a:off x="526850" y="367787"/>
            <a:ext cx="8993668" cy="863237"/>
          </a:xfrm>
        </p:spPr>
        <p:txBody>
          <a:bodyPr/>
          <a:lstStyle/>
          <a:p>
            <a:r>
              <a:rPr lang="en-GB" err="1"/>
              <a:t>Optimalisatie</a:t>
            </a:r>
            <a:r>
              <a:rPr lang="en-GB" sz="3600">
                <a:solidFill>
                  <a:srgbClr val="002060"/>
                </a:solidFill>
              </a:rPr>
              <a:t> </a:t>
            </a:r>
            <a:r>
              <a:rPr lang="en-GB" err="1"/>
              <a:t>activa</a:t>
            </a:r>
            <a:r>
              <a:rPr lang="en-GB"/>
              <a:t> op de </a:t>
            </a:r>
            <a:r>
              <a:rPr lang="en-GB" err="1"/>
              <a:t>energiemarkten</a:t>
            </a:r>
            <a:endParaRPr lang="en-BE"/>
          </a:p>
        </p:txBody>
      </p:sp>
      <p:sp>
        <p:nvSpPr>
          <p:cNvPr id="7" name="Content Placeholder 2">
            <a:extLst>
              <a:ext uri="{FF2B5EF4-FFF2-40B4-BE49-F238E27FC236}">
                <a16:creationId xmlns:a16="http://schemas.microsoft.com/office/drawing/2014/main" id="{D5BB6130-47D6-D7E7-845F-272EF05286A1}"/>
              </a:ext>
            </a:extLst>
          </p:cNvPr>
          <p:cNvSpPr txBox="1">
            <a:spLocks/>
          </p:cNvSpPr>
          <p:nvPr/>
        </p:nvSpPr>
        <p:spPr>
          <a:xfrm>
            <a:off x="937229" y="1096120"/>
            <a:ext cx="6896936" cy="53940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79388"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4pPr>
            <a:lvl5pPr marL="358775" indent="-179388" algn="l" defTabSz="914400" rtl="0" eaLnBrk="1" latinLnBrk="0" hangingPunct="1">
              <a:lnSpc>
                <a:spcPct val="90000"/>
              </a:lnSpc>
              <a:spcBef>
                <a:spcPts val="500"/>
              </a:spcBef>
              <a:buFont typeface="Oswald Light"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315" lvl="1" indent="-285115"/>
            <a:endParaRPr lang="en-GB" sz="1400" b="1" cap="all">
              <a:latin typeface="+mj-lt"/>
              <a:cs typeface="Arial"/>
            </a:endParaRPr>
          </a:p>
          <a:p>
            <a:pPr marL="342265" indent="-342265"/>
            <a:endParaRPr lang="en-GB" sz="1400" b="1">
              <a:cs typeface="Arial"/>
            </a:endParaRPr>
          </a:p>
          <a:p>
            <a:pPr marL="342265" indent="-342265"/>
            <a:endParaRPr lang="en-GB" sz="1400" b="1">
              <a:cs typeface="Arial"/>
            </a:endParaRPr>
          </a:p>
          <a:p>
            <a:pPr marL="342265" indent="-342265"/>
            <a:endParaRPr lang="en-GB" sz="1400" b="1">
              <a:cs typeface="Arial"/>
            </a:endParaRPr>
          </a:p>
          <a:p>
            <a:pPr marL="342265" indent="-342265"/>
            <a:endParaRPr lang="en-GB" sz="1400" b="1"/>
          </a:p>
          <a:p>
            <a:pPr marL="342265" indent="-342265"/>
            <a:endParaRPr lang="en-GB" sz="1400" b="1"/>
          </a:p>
          <a:p>
            <a:pPr marL="342265" indent="-342265"/>
            <a:endParaRPr lang="en-GB" sz="1400" b="1"/>
          </a:p>
          <a:p>
            <a:pPr marL="342265" indent="-342265"/>
            <a:endParaRPr lang="en-GB" sz="1400"/>
          </a:p>
          <a:p>
            <a:pPr marL="742315" lvl="1" indent="-285115"/>
            <a:endParaRPr lang="en-GB" sz="1400"/>
          </a:p>
        </p:txBody>
      </p:sp>
      <p:pic>
        <p:nvPicPr>
          <p:cNvPr id="4" name="Picture 3">
            <a:extLst>
              <a:ext uri="{FF2B5EF4-FFF2-40B4-BE49-F238E27FC236}">
                <a16:creationId xmlns:a16="http://schemas.microsoft.com/office/drawing/2014/main" id="{8750408A-9F7C-F72F-6D8A-8564A7A31CBA}"/>
              </a:ext>
            </a:extLst>
          </p:cNvPr>
          <p:cNvPicPr>
            <a:picLocks noChangeAspect="1"/>
          </p:cNvPicPr>
          <p:nvPr/>
        </p:nvPicPr>
        <p:blipFill>
          <a:blip r:embed="rId4"/>
          <a:stretch>
            <a:fillRect/>
          </a:stretch>
        </p:blipFill>
        <p:spPr>
          <a:xfrm>
            <a:off x="109991" y="1231024"/>
            <a:ext cx="10727921" cy="4719974"/>
          </a:xfrm>
          <a:prstGeom prst="rect">
            <a:avLst/>
          </a:prstGeom>
        </p:spPr>
      </p:pic>
      <p:sp>
        <p:nvSpPr>
          <p:cNvPr id="9" name="Rectangle 8">
            <a:extLst>
              <a:ext uri="{FF2B5EF4-FFF2-40B4-BE49-F238E27FC236}">
                <a16:creationId xmlns:a16="http://schemas.microsoft.com/office/drawing/2014/main" id="{87DBAFCB-6199-0CB5-4CA3-A7E30A8CC384}"/>
              </a:ext>
            </a:extLst>
          </p:cNvPr>
          <p:cNvSpPr/>
          <p:nvPr/>
        </p:nvSpPr>
        <p:spPr>
          <a:xfrm>
            <a:off x="10421053" y="5749598"/>
            <a:ext cx="833718" cy="35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tangle 1">
            <a:extLst>
              <a:ext uri="{FF2B5EF4-FFF2-40B4-BE49-F238E27FC236}">
                <a16:creationId xmlns:a16="http://schemas.microsoft.com/office/drawing/2014/main" id="{BBA63E07-7983-9005-42B6-781EDB21AB48}"/>
              </a:ext>
            </a:extLst>
          </p:cNvPr>
          <p:cNvSpPr/>
          <p:nvPr/>
        </p:nvSpPr>
        <p:spPr>
          <a:xfrm>
            <a:off x="5095875" y="5881414"/>
            <a:ext cx="1195592" cy="900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err="1">
                <a:solidFill>
                  <a:sysClr val="windowText" lastClr="000000"/>
                </a:solidFill>
              </a:rPr>
              <a:t>aFRR</a:t>
            </a:r>
            <a:r>
              <a:rPr lang="en-GB" b="1">
                <a:solidFill>
                  <a:sysClr val="windowText" lastClr="000000"/>
                </a:solidFill>
              </a:rPr>
              <a:t> </a:t>
            </a:r>
          </a:p>
          <a:p>
            <a:pPr algn="ctr"/>
            <a:r>
              <a:rPr lang="en-GB" b="1">
                <a:solidFill>
                  <a:sysClr val="windowText" lastClr="000000"/>
                </a:solidFill>
              </a:rPr>
              <a:t>R2 + / R2 - </a:t>
            </a:r>
            <a:endParaRPr lang="nl-BE" b="1">
              <a:solidFill>
                <a:sysClr val="windowText" lastClr="000000"/>
              </a:solidFill>
            </a:endParaRPr>
          </a:p>
        </p:txBody>
      </p:sp>
      <p:sp>
        <p:nvSpPr>
          <p:cNvPr id="8" name="Rectangle 7">
            <a:extLst>
              <a:ext uri="{FF2B5EF4-FFF2-40B4-BE49-F238E27FC236}">
                <a16:creationId xmlns:a16="http://schemas.microsoft.com/office/drawing/2014/main" id="{A197E7D0-DD4F-C786-C3F0-CBCC2B298A14}"/>
              </a:ext>
            </a:extLst>
          </p:cNvPr>
          <p:cNvSpPr/>
          <p:nvPr/>
        </p:nvSpPr>
        <p:spPr>
          <a:xfrm>
            <a:off x="6547264" y="5862784"/>
            <a:ext cx="1047398" cy="900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ysClr val="windowText" lastClr="000000"/>
                </a:solidFill>
              </a:rPr>
              <a:t>Imbalance </a:t>
            </a:r>
            <a:endParaRPr lang="nl-BE" b="1">
              <a:solidFill>
                <a:sysClr val="windowText" lastClr="000000"/>
              </a:solidFill>
            </a:endParaRPr>
          </a:p>
        </p:txBody>
      </p:sp>
      <p:cxnSp>
        <p:nvCxnSpPr>
          <p:cNvPr id="11" name="Straight Arrow Connector 10">
            <a:extLst>
              <a:ext uri="{FF2B5EF4-FFF2-40B4-BE49-F238E27FC236}">
                <a16:creationId xmlns:a16="http://schemas.microsoft.com/office/drawing/2014/main" id="{5BBAEABA-124B-589C-B17A-1E5379C9E518}"/>
              </a:ext>
            </a:extLst>
          </p:cNvPr>
          <p:cNvCxnSpPr>
            <a:cxnSpLocks/>
            <a:endCxn id="2" idx="0"/>
          </p:cNvCxnSpPr>
          <p:nvPr/>
        </p:nvCxnSpPr>
        <p:spPr>
          <a:xfrm flipH="1">
            <a:off x="5693671" y="5476875"/>
            <a:ext cx="523047" cy="404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44B62F-FD27-675C-3A66-E737FFD74F01}"/>
              </a:ext>
            </a:extLst>
          </p:cNvPr>
          <p:cNvCxnSpPr>
            <a:cxnSpLocks/>
            <a:endCxn id="8" idx="0"/>
          </p:cNvCxnSpPr>
          <p:nvPr/>
        </p:nvCxnSpPr>
        <p:spPr>
          <a:xfrm>
            <a:off x="6633577" y="5476875"/>
            <a:ext cx="437386" cy="38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87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1EB4A2-7230-65F2-8E99-33AD0C2BE862}"/>
              </a:ext>
            </a:extLst>
          </p:cNvPr>
          <p:cNvSpPr>
            <a:spLocks noGrp="1"/>
          </p:cNvSpPr>
          <p:nvPr>
            <p:ph type="ftr" sz="quarter" idx="3"/>
          </p:nvPr>
        </p:nvSpPr>
        <p:spPr/>
        <p:txBody>
          <a:bodyPr/>
          <a:lstStyle/>
          <a:p>
            <a:r>
              <a:rPr lang="en-US" spc="10">
                <a:solidFill>
                  <a:srgbClr val="394D55"/>
                </a:solidFill>
              </a:rPr>
              <a:t>ETB strategic objective - January 2023</a:t>
            </a:r>
            <a:endParaRPr lang="en-GB"/>
          </a:p>
        </p:txBody>
      </p:sp>
      <p:sp>
        <p:nvSpPr>
          <p:cNvPr id="3" name="Title 2">
            <a:extLst>
              <a:ext uri="{FF2B5EF4-FFF2-40B4-BE49-F238E27FC236}">
                <a16:creationId xmlns:a16="http://schemas.microsoft.com/office/drawing/2014/main" id="{7B4B7551-07C0-B6AE-5A65-8D49230BC48B}"/>
              </a:ext>
            </a:extLst>
          </p:cNvPr>
          <p:cNvSpPr>
            <a:spLocks noGrp="1"/>
          </p:cNvSpPr>
          <p:nvPr>
            <p:ph type="title"/>
          </p:nvPr>
        </p:nvSpPr>
        <p:spPr/>
        <p:txBody>
          <a:bodyPr/>
          <a:lstStyle/>
          <a:p>
            <a:endParaRPr lang="nl-NL"/>
          </a:p>
        </p:txBody>
      </p:sp>
      <p:sp>
        <p:nvSpPr>
          <p:cNvPr id="4" name="Slide Number Placeholder 3">
            <a:extLst>
              <a:ext uri="{FF2B5EF4-FFF2-40B4-BE49-F238E27FC236}">
                <a16:creationId xmlns:a16="http://schemas.microsoft.com/office/drawing/2014/main" id="{64E64CEE-EAF4-8070-1485-76834307C556}"/>
              </a:ext>
            </a:extLst>
          </p:cNvPr>
          <p:cNvSpPr>
            <a:spLocks noGrp="1"/>
          </p:cNvSpPr>
          <p:nvPr>
            <p:ph type="sldNum" sz="quarter" idx="4"/>
          </p:nvPr>
        </p:nvSpPr>
        <p:spPr/>
        <p:txBody>
          <a:bodyPr/>
          <a:lstStyle/>
          <a:p>
            <a:fld id="{AA9A3908-7F79-4C4B-AE42-4EC7140DD777}" type="slidenum">
              <a:rPr lang="de-DE" smtClean="0"/>
              <a:pPr/>
              <a:t>25</a:t>
            </a:fld>
            <a:endParaRPr lang="de-DE"/>
          </a:p>
        </p:txBody>
      </p:sp>
      <p:sp>
        <p:nvSpPr>
          <p:cNvPr id="5" name="Text Placeholder 4">
            <a:extLst>
              <a:ext uri="{FF2B5EF4-FFF2-40B4-BE49-F238E27FC236}">
                <a16:creationId xmlns:a16="http://schemas.microsoft.com/office/drawing/2014/main" id="{15E15E9A-8BD4-1A5D-DCA4-108E75129F64}"/>
              </a:ext>
            </a:extLst>
          </p:cNvPr>
          <p:cNvSpPr>
            <a:spLocks noGrp="1"/>
          </p:cNvSpPr>
          <p:nvPr>
            <p:ph type="body" sz="quarter" idx="11"/>
          </p:nvPr>
        </p:nvSpPr>
        <p:spPr/>
        <p:txBody>
          <a:bodyPr/>
          <a:lstStyle/>
          <a:p>
            <a:endParaRPr lang="nl-NL" dirty="0"/>
          </a:p>
        </p:txBody>
      </p:sp>
      <p:pic>
        <p:nvPicPr>
          <p:cNvPr id="7" name="Picture 6">
            <a:extLst>
              <a:ext uri="{FF2B5EF4-FFF2-40B4-BE49-F238E27FC236}">
                <a16:creationId xmlns:a16="http://schemas.microsoft.com/office/drawing/2014/main" id="{28EF4B59-A3C0-B0C3-2C3B-9ACD37DA09EB}"/>
              </a:ext>
            </a:extLst>
          </p:cNvPr>
          <p:cNvPicPr>
            <a:picLocks noChangeAspect="1"/>
          </p:cNvPicPr>
          <p:nvPr/>
        </p:nvPicPr>
        <p:blipFill>
          <a:blip r:embed="rId2"/>
          <a:stretch>
            <a:fillRect/>
          </a:stretch>
        </p:blipFill>
        <p:spPr>
          <a:xfrm>
            <a:off x="0" y="1055748"/>
            <a:ext cx="12192000" cy="4746504"/>
          </a:xfrm>
          <a:prstGeom prst="rect">
            <a:avLst/>
          </a:prstGeom>
        </p:spPr>
      </p:pic>
    </p:spTree>
    <p:extLst>
      <p:ext uri="{BB962C8B-B14F-4D97-AF65-F5344CB8AC3E}">
        <p14:creationId xmlns:p14="http://schemas.microsoft.com/office/powerpoint/2010/main" val="231834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screenshot of a graph&#10;&#10;Description automatically generated">
            <a:extLst>
              <a:ext uri="{FF2B5EF4-FFF2-40B4-BE49-F238E27FC236}">
                <a16:creationId xmlns:a16="http://schemas.microsoft.com/office/drawing/2014/main" id="{D3A88F7D-76DA-8AF0-7F04-20450EC286F9}"/>
              </a:ext>
            </a:extLst>
          </p:cNvPr>
          <p:cNvPicPr>
            <a:picLocks noChangeAspect="1"/>
          </p:cNvPicPr>
          <p:nvPr/>
        </p:nvPicPr>
        <p:blipFill rotWithShape="1">
          <a:blip r:embed="rId2"/>
          <a:srcRect t="1334"/>
          <a:stretch/>
        </p:blipFill>
        <p:spPr>
          <a:xfrm>
            <a:off x="20" y="1282"/>
            <a:ext cx="12191980" cy="6856718"/>
          </a:xfrm>
          <a:prstGeom prst="rect">
            <a:avLst/>
          </a:prstGeom>
        </p:spPr>
      </p:pic>
      <p:sp>
        <p:nvSpPr>
          <p:cNvPr id="2" name="Footer Placeholder 1">
            <a:extLst>
              <a:ext uri="{FF2B5EF4-FFF2-40B4-BE49-F238E27FC236}">
                <a16:creationId xmlns:a16="http://schemas.microsoft.com/office/drawing/2014/main" id="{D286C7D1-406C-9ECD-BD47-61E6FEDAD3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spc="10">
                <a:solidFill>
                  <a:srgbClr val="FFFFFF"/>
                </a:solidFill>
                <a:latin typeface="+mn-lt"/>
                <a:ea typeface="+mn-ea"/>
                <a:cs typeface="+mn-cs"/>
              </a:rPr>
              <a:t>ETB strategic objective - January 2023</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3B54E4EA-6A5B-5B35-6FC6-456400E957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AA9A3908-7F79-4C4B-AE42-4EC7140DD777}" type="slidenum">
              <a:rPr lang="en-US" sz="1200">
                <a:solidFill>
                  <a:srgbClr val="FFFFFF"/>
                </a:solidFill>
                <a:latin typeface="+mn-lt"/>
                <a:cs typeface="+mn-cs"/>
              </a:rPr>
              <a:pPr algn="r">
                <a:spcAft>
                  <a:spcPts val="600"/>
                </a:spcAft>
              </a:pPr>
              <a:t>26</a:t>
            </a:fld>
            <a:endParaRPr lang="en-US" sz="1200">
              <a:solidFill>
                <a:srgbClr val="FFFFFF"/>
              </a:solidFill>
              <a:latin typeface="+mn-lt"/>
              <a:cs typeface="+mn-cs"/>
            </a:endParaRPr>
          </a:p>
        </p:txBody>
      </p:sp>
    </p:spTree>
    <p:extLst>
      <p:ext uri="{BB962C8B-B14F-4D97-AF65-F5344CB8AC3E}">
        <p14:creationId xmlns:p14="http://schemas.microsoft.com/office/powerpoint/2010/main" val="269901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218178-E00C-98A0-25BF-71195F6B39A9}"/>
              </a:ext>
            </a:extLst>
          </p:cNvPr>
          <p:cNvSpPr>
            <a:spLocks noGrp="1"/>
          </p:cNvSpPr>
          <p:nvPr>
            <p:ph type="sldNum" sz="quarter" idx="12"/>
          </p:nvPr>
        </p:nvSpPr>
        <p:spPr/>
        <p:txBody>
          <a:bodyPr/>
          <a:lstStyle/>
          <a:p>
            <a:fld id="{B5F9A4F6-7BA3-4126-88A5-A8B8CE7104E5}" type="slidenum">
              <a:rPr lang="en-GB" smtClean="0"/>
              <a:pPr/>
              <a:t>27</a:t>
            </a:fld>
            <a:endParaRPr lang="en-GB"/>
          </a:p>
        </p:txBody>
      </p:sp>
      <p:sp>
        <p:nvSpPr>
          <p:cNvPr id="4" name="Text Placeholder 3">
            <a:extLst>
              <a:ext uri="{FF2B5EF4-FFF2-40B4-BE49-F238E27FC236}">
                <a16:creationId xmlns:a16="http://schemas.microsoft.com/office/drawing/2014/main" id="{4CF0F03C-0417-4A7A-41AB-DC62A834D5F8}"/>
              </a:ext>
            </a:extLst>
          </p:cNvPr>
          <p:cNvSpPr>
            <a:spLocks noGrp="1"/>
          </p:cNvSpPr>
          <p:nvPr>
            <p:ph type="body" sz="quarter" idx="13"/>
          </p:nvPr>
        </p:nvSpPr>
        <p:spPr>
          <a:xfrm>
            <a:off x="587374" y="413912"/>
            <a:ext cx="7453967" cy="1286301"/>
          </a:xfrm>
        </p:spPr>
        <p:txBody>
          <a:bodyPr/>
          <a:lstStyle/>
          <a:p>
            <a:r>
              <a:rPr lang="en-GB" err="1"/>
              <a:t>Optimalisatie</a:t>
            </a:r>
            <a:r>
              <a:rPr lang="en-GB"/>
              <a:t> </a:t>
            </a:r>
            <a:r>
              <a:rPr lang="en-GB" err="1"/>
              <a:t>activa</a:t>
            </a:r>
            <a:r>
              <a:rPr lang="en-GB"/>
              <a:t> op de </a:t>
            </a:r>
            <a:r>
              <a:rPr lang="en-GB" err="1"/>
              <a:t>energiemarkten</a:t>
            </a:r>
            <a:endParaRPr lang="nl-BE"/>
          </a:p>
        </p:txBody>
      </p:sp>
      <p:pic>
        <p:nvPicPr>
          <p:cNvPr id="7" name="Picture 6" descr="A diagram of a process of optimization&#10;&#10;Description automatically generated">
            <a:extLst>
              <a:ext uri="{FF2B5EF4-FFF2-40B4-BE49-F238E27FC236}">
                <a16:creationId xmlns:a16="http://schemas.microsoft.com/office/drawing/2014/main" id="{078A09FB-B88D-6C33-8370-2000A039E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69" y="823138"/>
            <a:ext cx="9401556" cy="5620950"/>
          </a:xfrm>
          <a:prstGeom prst="rect">
            <a:avLst/>
          </a:prstGeom>
        </p:spPr>
      </p:pic>
    </p:spTree>
    <p:extLst>
      <p:ext uri="{BB962C8B-B14F-4D97-AF65-F5344CB8AC3E}">
        <p14:creationId xmlns:p14="http://schemas.microsoft.com/office/powerpoint/2010/main" val="308019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7F5041-C416-2B86-A812-2658E77946C7}"/>
              </a:ext>
            </a:extLst>
          </p:cNvPr>
          <p:cNvSpPr>
            <a:spLocks noGrp="1"/>
          </p:cNvSpPr>
          <p:nvPr>
            <p:ph idx="1"/>
          </p:nvPr>
        </p:nvSpPr>
        <p:spPr/>
        <p:txBody>
          <a:bodyPr/>
          <a:lstStyle/>
          <a:p>
            <a:r>
              <a:rPr lang="en-BE" dirty="0"/>
              <a:t>FORWARD MARKT</a:t>
            </a:r>
          </a:p>
          <a:p>
            <a:pPr marL="465138" lvl="3" indent="-285750">
              <a:buFont typeface="Arial" panose="020B0604020202020204" pitchFamily="34" charset="0"/>
              <a:buChar char="•"/>
            </a:pPr>
            <a:r>
              <a:rPr lang="en-BE" dirty="0"/>
              <a:t>INNAME POSITIES </a:t>
            </a:r>
          </a:p>
          <a:p>
            <a:r>
              <a:rPr lang="en-BE" dirty="0"/>
              <a:t>FLEXIBILITEITMARKT</a:t>
            </a:r>
          </a:p>
          <a:p>
            <a:pPr marL="522288" lvl="3" indent="-342900">
              <a:buFont typeface="Arial" panose="020B0604020202020204" pitchFamily="34" charset="0"/>
              <a:buChar char="•"/>
            </a:pPr>
            <a:r>
              <a:rPr lang="en-BE" dirty="0"/>
              <a:t>BIEDEN OP DE FLEXIBILITEITSMARKT </a:t>
            </a:r>
          </a:p>
          <a:p>
            <a:r>
              <a:rPr lang="en-BE" dirty="0"/>
              <a:t>DAY AHEAD MARKT</a:t>
            </a:r>
          </a:p>
          <a:p>
            <a:pPr marL="522288" lvl="3" indent="-342900">
              <a:buFont typeface="Arial" panose="020B0604020202020204" pitchFamily="34" charset="0"/>
              <a:buChar char="•"/>
            </a:pPr>
            <a:r>
              <a:rPr lang="en-BE" dirty="0"/>
              <a:t>BIEDEN OP DE DAY AHEAD MARKT</a:t>
            </a:r>
          </a:p>
          <a:p>
            <a:r>
              <a:rPr lang="en-BE" dirty="0"/>
              <a:t>IMBALANSMARKT</a:t>
            </a:r>
          </a:p>
          <a:p>
            <a:pPr marL="522288" lvl="3" indent="-342900">
              <a:buFont typeface="Arial" panose="020B0604020202020204" pitchFamily="34" charset="0"/>
              <a:buChar char="•"/>
            </a:pPr>
            <a:r>
              <a:rPr lang="en-BE" dirty="0"/>
              <a:t>BIJSTURING OP IMBALANS</a:t>
            </a:r>
            <a:endParaRPr lang="nl-NL" dirty="0"/>
          </a:p>
        </p:txBody>
      </p:sp>
      <p:sp>
        <p:nvSpPr>
          <p:cNvPr id="2" name="Footer Placeholder 1">
            <a:extLst>
              <a:ext uri="{FF2B5EF4-FFF2-40B4-BE49-F238E27FC236}">
                <a16:creationId xmlns:a16="http://schemas.microsoft.com/office/drawing/2014/main" id="{E95262FA-CE7E-42FD-4F3C-C421CC3CF046}"/>
              </a:ext>
            </a:extLst>
          </p:cNvPr>
          <p:cNvSpPr>
            <a:spLocks noGrp="1"/>
          </p:cNvSpPr>
          <p:nvPr>
            <p:ph type="ftr" sz="quarter" idx="11"/>
          </p:nvPr>
        </p:nvSpPr>
        <p:spPr/>
        <p:txBody>
          <a:bodyPr/>
          <a:lstStyle/>
          <a:p>
            <a:r>
              <a:rPr lang="en-GB"/>
              <a:t>Insert Section title here</a:t>
            </a:r>
          </a:p>
        </p:txBody>
      </p:sp>
      <p:sp>
        <p:nvSpPr>
          <p:cNvPr id="3" name="Slide Number Placeholder 2">
            <a:extLst>
              <a:ext uri="{FF2B5EF4-FFF2-40B4-BE49-F238E27FC236}">
                <a16:creationId xmlns:a16="http://schemas.microsoft.com/office/drawing/2014/main" id="{15AE6ABF-7AEA-C8F5-ECDC-DB8ADCC4ECB6}"/>
              </a:ext>
            </a:extLst>
          </p:cNvPr>
          <p:cNvSpPr>
            <a:spLocks noGrp="1"/>
          </p:cNvSpPr>
          <p:nvPr>
            <p:ph type="sldNum" sz="quarter" idx="12"/>
          </p:nvPr>
        </p:nvSpPr>
        <p:spPr/>
        <p:txBody>
          <a:bodyPr/>
          <a:lstStyle/>
          <a:p>
            <a:fld id="{B5F9A4F6-7BA3-4126-88A5-A8B8CE7104E5}" type="slidenum">
              <a:rPr lang="en-GB" smtClean="0"/>
              <a:pPr/>
              <a:t>28</a:t>
            </a:fld>
            <a:endParaRPr lang="en-GB"/>
          </a:p>
        </p:txBody>
      </p:sp>
      <p:sp>
        <p:nvSpPr>
          <p:cNvPr id="4" name="Text Placeholder 3">
            <a:extLst>
              <a:ext uri="{FF2B5EF4-FFF2-40B4-BE49-F238E27FC236}">
                <a16:creationId xmlns:a16="http://schemas.microsoft.com/office/drawing/2014/main" id="{E7436BDE-BEC6-BC8D-0273-E6DD7EB8353F}"/>
              </a:ext>
            </a:extLst>
          </p:cNvPr>
          <p:cNvSpPr>
            <a:spLocks noGrp="1"/>
          </p:cNvSpPr>
          <p:nvPr>
            <p:ph type="body" sz="quarter" idx="13"/>
          </p:nvPr>
        </p:nvSpPr>
        <p:spPr/>
        <p:txBody>
          <a:bodyPr/>
          <a:lstStyle/>
          <a:p>
            <a:r>
              <a:rPr lang="en-BE" dirty="0"/>
              <a:t>ENERGIEMARKTINTEGRATIE</a:t>
            </a:r>
            <a:endParaRPr lang="nl-NL" dirty="0"/>
          </a:p>
        </p:txBody>
      </p:sp>
    </p:spTree>
    <p:extLst>
      <p:ext uri="{BB962C8B-B14F-4D97-AF65-F5344CB8AC3E}">
        <p14:creationId xmlns:p14="http://schemas.microsoft.com/office/powerpoint/2010/main" val="418860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circle(in)">
                                      <p:cBhvr>
                                        <p:cTn id="31" dur="2000"/>
                                        <p:tgtEl>
                                          <p:spTgt spid="5">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circle(in)">
                                      <p:cBhvr>
                                        <p:cTn id="34"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F42B6C-E48F-B3A2-FC63-4CA6B2D235D5}"/>
              </a:ext>
            </a:extLst>
          </p:cNvPr>
          <p:cNvSpPr>
            <a:spLocks noGrp="1"/>
          </p:cNvSpPr>
          <p:nvPr>
            <p:ph type="title"/>
          </p:nvPr>
        </p:nvSpPr>
        <p:spPr/>
        <p:txBody>
          <a:bodyPr/>
          <a:lstStyle/>
          <a:p>
            <a:r>
              <a:rPr lang="nl-NL" sz="3200" i="1" cap="none" dirty="0">
                <a:solidFill>
                  <a:srgbClr val="00B494"/>
                </a:solidFill>
                <a:latin typeface="Oswald SemiBold"/>
              </a:rPr>
              <a:t>Een symbiose van planeet en productiviteit</a:t>
            </a:r>
            <a:br>
              <a:rPr lang="nl-NL" sz="2133" i="1" cap="none" dirty="0">
                <a:solidFill>
                  <a:srgbClr val="00B494"/>
                </a:solidFill>
                <a:latin typeface="Oswald SemiBold"/>
              </a:rPr>
            </a:br>
            <a:endParaRPr lang="nl-NL" dirty="0"/>
          </a:p>
        </p:txBody>
      </p:sp>
      <p:sp>
        <p:nvSpPr>
          <p:cNvPr id="4" name="Text Placeholder 3">
            <a:extLst>
              <a:ext uri="{FF2B5EF4-FFF2-40B4-BE49-F238E27FC236}">
                <a16:creationId xmlns:a16="http://schemas.microsoft.com/office/drawing/2014/main" id="{DC36BA35-5A75-269B-4A7A-5E0DFCADD2FB}"/>
              </a:ext>
            </a:extLst>
          </p:cNvPr>
          <p:cNvSpPr>
            <a:spLocks noGrp="1"/>
          </p:cNvSpPr>
          <p:nvPr>
            <p:ph type="body" sz="quarter" idx="10"/>
          </p:nvPr>
        </p:nvSpPr>
        <p:spPr/>
        <p:txBody>
          <a:bodyPr/>
          <a:lstStyle/>
          <a:p>
            <a:endParaRPr lang="nl-NL"/>
          </a:p>
        </p:txBody>
      </p:sp>
      <p:sp>
        <p:nvSpPr>
          <p:cNvPr id="6" name="Content Placeholder 4">
            <a:extLst>
              <a:ext uri="{FF2B5EF4-FFF2-40B4-BE49-F238E27FC236}">
                <a16:creationId xmlns:a16="http://schemas.microsoft.com/office/drawing/2014/main" id="{42434CFB-9FD1-77F3-5B52-4E28D6FA9BFD}"/>
              </a:ext>
            </a:extLst>
          </p:cNvPr>
          <p:cNvSpPr txBox="1">
            <a:spLocks noGrp="1"/>
          </p:cNvSpPr>
          <p:nvPr>
            <p:ph idx="1"/>
          </p:nvPr>
        </p:nvSpPr>
        <p:spPr>
          <a:xfrm>
            <a:off x="696385" y="1066800"/>
            <a:ext cx="6250953" cy="4963584"/>
          </a:xfrm>
          <a:prstGeom prst="rect">
            <a:avLst/>
          </a:prstGeom>
        </p:spPr>
        <p:txBody>
          <a:bodyPr vert="horz" lIns="0" tIns="45720" rIns="91440" bIns="45720" rtlCol="0" anchor="ctr">
            <a:noAutofit/>
          </a:bodyPr>
          <a:lstStyle>
            <a:defPPr>
              <a:defRPr lang="en-BE"/>
            </a:defPPr>
            <a:lvl1pPr marL="0" algn="l" defTabSz="914400" rtl="0" eaLnBrk="1" latinLnBrk="0" hangingPunct="1">
              <a:defRPr lang="en-GB" sz="1400" kern="1200" cap="all" baseline="0">
                <a:solidFill>
                  <a:schemeClr val="bg1"/>
                </a:solidFill>
                <a:latin typeface="Oswald SemiBold" pitchFamily="2" charset="0"/>
                <a:ea typeface="+mn-ea"/>
                <a:cs typeface="Aharoni" panose="02010803020104030203"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spcBef>
                <a:spcPts val="0"/>
              </a:spcBef>
              <a:defRPr/>
            </a:pPr>
            <a:endParaRPr lang="nl-BE" dirty="0">
              <a:solidFill>
                <a:srgbClr val="000000"/>
              </a:solidFill>
              <a:latin typeface="Oswald SemiBold"/>
            </a:endParaRPr>
          </a:p>
          <a:p>
            <a:pPr algn="ctr" defTabSz="914377">
              <a:spcBef>
                <a:spcPts val="0"/>
              </a:spcBef>
              <a:defRPr/>
            </a:pPr>
            <a:r>
              <a:rPr lang="nl-BE" sz="2800" dirty="0">
                <a:solidFill>
                  <a:srgbClr val="000000"/>
                </a:solidFill>
                <a:latin typeface="Oswald SemiBold"/>
                <a:cs typeface="Aharoni"/>
              </a:rPr>
              <a:t>Visie</a:t>
            </a:r>
            <a:endParaRPr lang="nl-BE" sz="2800" dirty="0">
              <a:solidFill>
                <a:srgbClr val="000000"/>
              </a:solidFill>
              <a:latin typeface="Oswald SemiBold"/>
            </a:endParaRPr>
          </a:p>
          <a:p>
            <a:pPr algn="ctr" defTabSz="914377">
              <a:spcBef>
                <a:spcPts val="0"/>
              </a:spcBef>
              <a:defRPr/>
            </a:pPr>
            <a:r>
              <a:rPr lang="nl-BE" sz="1800" dirty="0">
                <a:solidFill>
                  <a:srgbClr val="000000"/>
                </a:solidFill>
                <a:latin typeface="Oswald SemiBold"/>
              </a:rPr>
              <a:t>Trias energetica +</a:t>
            </a:r>
          </a:p>
          <a:p>
            <a:pPr algn="ctr" defTabSz="914377">
              <a:spcBef>
                <a:spcPts val="0"/>
              </a:spcBef>
              <a:defRPr/>
            </a:pPr>
            <a:endParaRPr lang="nl-BE" cap="none" dirty="0">
              <a:solidFill>
                <a:srgbClr val="000000"/>
              </a:solidFill>
              <a:latin typeface="Oswald SemiBold"/>
            </a:endParaRPr>
          </a:p>
          <a:p>
            <a:pPr algn="ctr" defTabSz="914377">
              <a:spcBef>
                <a:spcPts val="0"/>
              </a:spcBef>
              <a:defRPr/>
            </a:pPr>
            <a:endParaRPr lang="nl-BE" sz="2000" cap="none" dirty="0">
              <a:solidFill>
                <a:srgbClr val="000000"/>
              </a:solidFill>
              <a:latin typeface="Oswald Light"/>
            </a:endParaRPr>
          </a:p>
          <a:p>
            <a:pPr algn="ctr" defTabSz="914377">
              <a:spcBef>
                <a:spcPts val="0"/>
              </a:spcBef>
              <a:defRPr/>
            </a:pPr>
            <a:r>
              <a:rPr lang="nl-NL" sz="2400" cap="none" dirty="0">
                <a:solidFill>
                  <a:srgbClr val="000000"/>
                </a:solidFill>
                <a:latin typeface="Oswald Light"/>
              </a:rPr>
              <a:t>"De </a:t>
            </a:r>
            <a:r>
              <a:rPr lang="nl-NL" sz="2400" b="1" cap="none" dirty="0">
                <a:solidFill>
                  <a:srgbClr val="000000"/>
                </a:solidFill>
                <a:latin typeface="Oswald Light"/>
              </a:rPr>
              <a:t>vraag beperken</a:t>
            </a:r>
            <a:r>
              <a:rPr lang="nl-NL" sz="2400" cap="none" dirty="0">
                <a:solidFill>
                  <a:srgbClr val="000000"/>
                </a:solidFill>
                <a:latin typeface="Oswald Light"/>
              </a:rPr>
              <a:t>,</a:t>
            </a:r>
            <a:endParaRPr lang="en-BE" sz="2400" cap="none" dirty="0">
              <a:solidFill>
                <a:srgbClr val="000000"/>
              </a:solidFill>
              <a:latin typeface="Oswald Light"/>
            </a:endParaRPr>
          </a:p>
          <a:p>
            <a:pPr algn="ctr" defTabSz="914377">
              <a:spcBef>
                <a:spcPts val="0"/>
              </a:spcBef>
              <a:defRPr/>
            </a:pPr>
            <a:r>
              <a:rPr lang="en-BE" sz="2400" cap="none" dirty="0" err="1">
                <a:solidFill>
                  <a:srgbClr val="000000"/>
                </a:solidFill>
                <a:latin typeface="Oswald Light"/>
              </a:rPr>
              <a:t>Thermische</a:t>
            </a:r>
            <a:r>
              <a:rPr lang="en-BE" sz="2400" cap="none" dirty="0">
                <a:solidFill>
                  <a:srgbClr val="000000"/>
                </a:solidFill>
                <a:latin typeface="Oswald Light"/>
              </a:rPr>
              <a:t> </a:t>
            </a:r>
            <a:r>
              <a:rPr lang="en-BE" sz="2400" b="1" cap="none" dirty="0" err="1">
                <a:solidFill>
                  <a:srgbClr val="000000"/>
                </a:solidFill>
                <a:latin typeface="Oswald Light"/>
              </a:rPr>
              <a:t>integratie</a:t>
            </a:r>
            <a:r>
              <a:rPr lang="en-BE" sz="2400" cap="none" dirty="0">
                <a:solidFill>
                  <a:srgbClr val="000000"/>
                </a:solidFill>
                <a:latin typeface="Oswald Light"/>
              </a:rPr>
              <a:t> </a:t>
            </a:r>
          </a:p>
          <a:p>
            <a:pPr algn="ctr" defTabSz="914377">
              <a:spcBef>
                <a:spcPts val="0"/>
              </a:spcBef>
              <a:defRPr/>
            </a:pPr>
            <a:r>
              <a:rPr lang="en-BE" sz="2400" cap="none" dirty="0">
                <a:solidFill>
                  <a:srgbClr val="000000"/>
                </a:solidFill>
                <a:latin typeface="Oswald Light"/>
              </a:rPr>
              <a:t>Z</a:t>
            </a:r>
            <a:r>
              <a:rPr lang="nl-NL" sz="2400" cap="none" dirty="0" err="1">
                <a:solidFill>
                  <a:srgbClr val="000000"/>
                </a:solidFill>
                <a:latin typeface="Oswald Light"/>
              </a:rPr>
              <a:t>oveel</a:t>
            </a:r>
            <a:r>
              <a:rPr lang="nl-NL" sz="2400" cap="none" dirty="0">
                <a:solidFill>
                  <a:srgbClr val="000000"/>
                </a:solidFill>
                <a:latin typeface="Oswald Light"/>
              </a:rPr>
              <a:t> mogelijk </a:t>
            </a:r>
            <a:r>
              <a:rPr lang="nl-NL" sz="2400" b="1" cap="none" dirty="0">
                <a:solidFill>
                  <a:srgbClr val="000000"/>
                </a:solidFill>
                <a:latin typeface="Oswald Light"/>
              </a:rPr>
              <a:t>ter plaatse hernieuwbare energie </a:t>
            </a:r>
            <a:r>
              <a:rPr lang="nl-NL" sz="2400" cap="none" dirty="0">
                <a:solidFill>
                  <a:srgbClr val="000000"/>
                </a:solidFill>
                <a:latin typeface="Oswald Light"/>
              </a:rPr>
              <a:t>produceren,</a:t>
            </a:r>
            <a:endParaRPr lang="en-BE" sz="2400" cap="none" dirty="0">
              <a:solidFill>
                <a:srgbClr val="000000"/>
              </a:solidFill>
              <a:latin typeface="Oswald Light"/>
            </a:endParaRPr>
          </a:p>
          <a:p>
            <a:pPr algn="ctr" defTabSz="914377">
              <a:spcBef>
                <a:spcPts val="0"/>
              </a:spcBef>
              <a:defRPr/>
            </a:pPr>
            <a:r>
              <a:rPr lang="nl-NL" sz="2400" cap="none" dirty="0">
                <a:solidFill>
                  <a:srgbClr val="000000"/>
                </a:solidFill>
                <a:latin typeface="Oswald Light"/>
              </a:rPr>
              <a:t> </a:t>
            </a:r>
            <a:r>
              <a:rPr lang="en-BE" sz="2400" cap="none" dirty="0">
                <a:solidFill>
                  <a:srgbClr val="000000"/>
                </a:solidFill>
                <a:latin typeface="Oswald Light"/>
              </a:rPr>
              <a:t>F</a:t>
            </a:r>
            <a:r>
              <a:rPr lang="nl-NL" sz="2400" cap="none" dirty="0" err="1">
                <a:solidFill>
                  <a:srgbClr val="000000"/>
                </a:solidFill>
                <a:latin typeface="Oswald Light"/>
              </a:rPr>
              <a:t>ossiele</a:t>
            </a:r>
            <a:r>
              <a:rPr lang="nl-NL" sz="2400" cap="none" dirty="0">
                <a:solidFill>
                  <a:srgbClr val="000000"/>
                </a:solidFill>
                <a:latin typeface="Oswald Light"/>
              </a:rPr>
              <a:t> bronnen </a:t>
            </a:r>
            <a:r>
              <a:rPr lang="nl-NL" sz="2400" b="1" cap="none" dirty="0">
                <a:solidFill>
                  <a:srgbClr val="000000"/>
                </a:solidFill>
                <a:latin typeface="Oswald Light"/>
              </a:rPr>
              <a:t>zo efficiënt mogelijk </a:t>
            </a:r>
            <a:r>
              <a:rPr lang="nl-NL" sz="2400" cap="none" dirty="0">
                <a:solidFill>
                  <a:srgbClr val="000000"/>
                </a:solidFill>
                <a:latin typeface="Oswald Light"/>
              </a:rPr>
              <a:t>gebruiken, </a:t>
            </a:r>
            <a:endParaRPr lang="en-BE" sz="2400" cap="none" dirty="0">
              <a:solidFill>
                <a:srgbClr val="000000"/>
              </a:solidFill>
              <a:latin typeface="Oswald Light"/>
            </a:endParaRPr>
          </a:p>
          <a:p>
            <a:pPr algn="ctr" defTabSz="914377">
              <a:spcBef>
                <a:spcPts val="0"/>
              </a:spcBef>
              <a:defRPr/>
            </a:pPr>
            <a:r>
              <a:rPr lang="en-BE" sz="2400" cap="none" dirty="0">
                <a:solidFill>
                  <a:srgbClr val="000000"/>
                </a:solidFill>
                <a:latin typeface="Oswald Light"/>
              </a:rPr>
              <a:t>H</a:t>
            </a:r>
            <a:r>
              <a:rPr lang="nl-NL" sz="2400" cap="none" dirty="0" err="1">
                <a:solidFill>
                  <a:srgbClr val="000000"/>
                </a:solidFill>
                <a:latin typeface="Oswald Light"/>
              </a:rPr>
              <a:t>ernieuwbare</a:t>
            </a:r>
            <a:r>
              <a:rPr lang="nl-NL" sz="2400" cap="none" dirty="0">
                <a:solidFill>
                  <a:srgbClr val="000000"/>
                </a:solidFill>
                <a:latin typeface="Oswald Light"/>
              </a:rPr>
              <a:t> energie ook voor thermische energie kopen wanneer de markt er klaar voor is </a:t>
            </a:r>
            <a:endParaRPr lang="en-BE" sz="2400" cap="none" dirty="0">
              <a:solidFill>
                <a:srgbClr val="000000"/>
              </a:solidFill>
              <a:latin typeface="Oswald Light"/>
            </a:endParaRPr>
          </a:p>
          <a:p>
            <a:pPr algn="ctr" defTabSz="914377">
              <a:spcBef>
                <a:spcPts val="0"/>
              </a:spcBef>
              <a:defRPr/>
            </a:pPr>
            <a:r>
              <a:rPr lang="en-BE" sz="2400" cap="none" dirty="0">
                <a:solidFill>
                  <a:srgbClr val="000000"/>
                </a:solidFill>
                <a:latin typeface="Oswald Light"/>
              </a:rPr>
              <a:t>Z</a:t>
            </a:r>
            <a:r>
              <a:rPr lang="nl-NL" sz="2400" cap="none" dirty="0" err="1">
                <a:solidFill>
                  <a:srgbClr val="000000"/>
                </a:solidFill>
                <a:latin typeface="Oswald Light"/>
              </a:rPr>
              <a:t>ich</a:t>
            </a:r>
            <a:r>
              <a:rPr lang="nl-NL" sz="2400" cap="none" dirty="0">
                <a:solidFill>
                  <a:srgbClr val="000000"/>
                </a:solidFill>
                <a:latin typeface="Oswald Light"/>
              </a:rPr>
              <a:t> voorbereiden op het </a:t>
            </a:r>
            <a:r>
              <a:rPr lang="nl-NL" sz="2400" b="1" cap="none" dirty="0" err="1">
                <a:solidFill>
                  <a:srgbClr val="000000"/>
                </a:solidFill>
                <a:latin typeface="Oswald Light"/>
              </a:rPr>
              <a:t>koolstofneutrale</a:t>
            </a:r>
            <a:r>
              <a:rPr lang="nl-NL" sz="2400" cap="none" dirty="0">
                <a:solidFill>
                  <a:srgbClr val="000000"/>
                </a:solidFill>
                <a:latin typeface="Oswald Light"/>
              </a:rPr>
              <a:t> tijdperk door</a:t>
            </a:r>
            <a:r>
              <a:rPr lang="en-BE" sz="2400" cap="none" dirty="0">
                <a:solidFill>
                  <a:srgbClr val="000000"/>
                </a:solidFill>
                <a:latin typeface="Oswald Light"/>
              </a:rPr>
              <a:t> </a:t>
            </a:r>
            <a:r>
              <a:rPr lang="en-BE" sz="2400" b="1" cap="none" dirty="0" err="1">
                <a:solidFill>
                  <a:srgbClr val="000000"/>
                </a:solidFill>
                <a:latin typeface="Oswald Light"/>
              </a:rPr>
              <a:t>elektrificatie</a:t>
            </a:r>
            <a:r>
              <a:rPr lang="nl-NL" sz="2400" cap="none" dirty="0">
                <a:solidFill>
                  <a:srgbClr val="000000"/>
                </a:solidFill>
                <a:latin typeface="Oswald Light"/>
              </a:rPr>
              <a:t> </a:t>
            </a:r>
            <a:r>
              <a:rPr lang="en-BE" sz="2400" cap="none" dirty="0">
                <a:solidFill>
                  <a:srgbClr val="000000"/>
                </a:solidFill>
                <a:latin typeface="Oswald Light"/>
              </a:rPr>
              <a:t> en </a:t>
            </a:r>
            <a:r>
              <a:rPr lang="nl-NL" sz="2400" b="1" cap="none" dirty="0">
                <a:solidFill>
                  <a:srgbClr val="000000"/>
                </a:solidFill>
                <a:latin typeface="Oswald Light"/>
              </a:rPr>
              <a:t>flexibiliteit</a:t>
            </a:r>
            <a:r>
              <a:rPr lang="nl-NL" sz="2400" cap="none" dirty="0">
                <a:solidFill>
                  <a:srgbClr val="000000"/>
                </a:solidFill>
                <a:latin typeface="Oswald Light"/>
              </a:rPr>
              <a:t> in de opwekking van de </a:t>
            </a:r>
            <a:r>
              <a:rPr lang="nl-NL" sz="2400" b="1" cap="none" dirty="0">
                <a:solidFill>
                  <a:srgbClr val="000000"/>
                </a:solidFill>
                <a:latin typeface="Oswald Light"/>
              </a:rPr>
              <a:t>nutsvoorziening</a:t>
            </a:r>
            <a:r>
              <a:rPr lang="en-BE" sz="2400" b="1" cap="none" dirty="0">
                <a:solidFill>
                  <a:srgbClr val="000000"/>
                </a:solidFill>
                <a:latin typeface="Oswald Light"/>
              </a:rPr>
              <a:t>en</a:t>
            </a:r>
            <a:r>
              <a:rPr lang="nl-NL" sz="2400" cap="none" dirty="0">
                <a:solidFill>
                  <a:srgbClr val="000000"/>
                </a:solidFill>
                <a:latin typeface="Oswald Light"/>
              </a:rPr>
              <a:t>".</a:t>
            </a:r>
          </a:p>
          <a:p>
            <a:pPr algn="ctr" defTabSz="914377">
              <a:spcBef>
                <a:spcPts val="0"/>
              </a:spcBef>
              <a:defRPr/>
            </a:pPr>
            <a:endParaRPr lang="nl-BE" dirty="0">
              <a:solidFill>
                <a:srgbClr val="000000"/>
              </a:solidFill>
              <a:latin typeface="Oswald SemiBold"/>
            </a:endParaRPr>
          </a:p>
        </p:txBody>
      </p:sp>
      <p:pic>
        <p:nvPicPr>
          <p:cNvPr id="7" name="Picture 6">
            <a:extLst>
              <a:ext uri="{FF2B5EF4-FFF2-40B4-BE49-F238E27FC236}">
                <a16:creationId xmlns:a16="http://schemas.microsoft.com/office/drawing/2014/main" id="{C044CC1D-F6E7-32CD-E3D4-DEC7CC6DFFC5}"/>
              </a:ext>
            </a:extLst>
          </p:cNvPr>
          <p:cNvPicPr>
            <a:picLocks noChangeAspect="1"/>
          </p:cNvPicPr>
          <p:nvPr/>
        </p:nvPicPr>
        <p:blipFill>
          <a:blip r:embed="rId2"/>
          <a:stretch>
            <a:fillRect/>
          </a:stretch>
        </p:blipFill>
        <p:spPr>
          <a:xfrm>
            <a:off x="8019393" y="1764984"/>
            <a:ext cx="3762704" cy="3567217"/>
          </a:xfrm>
          <a:prstGeom prst="rect">
            <a:avLst/>
          </a:prstGeom>
        </p:spPr>
      </p:pic>
    </p:spTree>
    <p:extLst>
      <p:ext uri="{BB962C8B-B14F-4D97-AF65-F5344CB8AC3E}">
        <p14:creationId xmlns:p14="http://schemas.microsoft.com/office/powerpoint/2010/main" val="24193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p:cTn id="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6">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 calcmode="lin" valueType="num">
                                      <p:cBhvr>
                                        <p:cTn id="1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p:cTn id="21"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 calcmode="lin" valueType="num">
                                      <p:cBhvr>
                                        <p:cTn id="28"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 calcmode="lin" valueType="num">
                                      <p:cBhvr>
                                        <p:cTn id="35"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6">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 calcmode="lin" valueType="num">
                                      <p:cBhvr>
                                        <p:cTn id="4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5058007" y="2375231"/>
            <a:ext cx="1060799" cy="1053768"/>
          </a:xfrm>
          <a:prstGeom prst="rect">
            <a:avLst/>
          </a:prstGeom>
          <a:noFill/>
        </p:spPr>
        <p:txBody>
          <a:bodyPr wrap="none" rtlCol="0" anchor="ctr">
            <a:noAutofit/>
          </a:bodyPr>
          <a:lstStyle/>
          <a:p>
            <a:pPr algn="ctr"/>
            <a:r>
              <a:rPr lang="en-US" sz="5333" b="1" dirty="0">
                <a:solidFill>
                  <a:srgbClr val="19967C"/>
                </a:solidFill>
                <a:latin typeface="Lato" charset="0"/>
                <a:ea typeface="Lato" charset="0"/>
                <a:cs typeface="Lato" charset="0"/>
              </a:rPr>
              <a:t>S</a:t>
            </a:r>
          </a:p>
        </p:txBody>
      </p:sp>
      <p:sp>
        <p:nvSpPr>
          <p:cNvPr id="87" name="TextBox 86"/>
          <p:cNvSpPr txBox="1"/>
          <p:nvPr/>
        </p:nvSpPr>
        <p:spPr>
          <a:xfrm>
            <a:off x="6118805" y="2372953"/>
            <a:ext cx="1071563" cy="1056047"/>
          </a:xfrm>
          <a:prstGeom prst="rect">
            <a:avLst/>
          </a:prstGeom>
          <a:noFill/>
        </p:spPr>
        <p:txBody>
          <a:bodyPr wrap="none" rtlCol="0" anchor="ctr">
            <a:noAutofit/>
          </a:bodyPr>
          <a:lstStyle/>
          <a:p>
            <a:pPr algn="ctr"/>
            <a:r>
              <a:rPr lang="en-US" sz="5333" b="1" dirty="0">
                <a:solidFill>
                  <a:srgbClr val="62ECD2"/>
                </a:solidFill>
                <a:latin typeface="Lato" charset="0"/>
                <a:ea typeface="Lato" charset="0"/>
                <a:cs typeface="Lato" charset="0"/>
              </a:rPr>
              <a:t>W</a:t>
            </a:r>
          </a:p>
        </p:txBody>
      </p:sp>
      <p:sp>
        <p:nvSpPr>
          <p:cNvPr id="88" name="TextBox 87"/>
          <p:cNvSpPr txBox="1"/>
          <p:nvPr/>
        </p:nvSpPr>
        <p:spPr>
          <a:xfrm>
            <a:off x="5023846" y="3428999"/>
            <a:ext cx="1070223" cy="1058360"/>
          </a:xfrm>
          <a:prstGeom prst="rect">
            <a:avLst/>
          </a:prstGeom>
          <a:noFill/>
        </p:spPr>
        <p:txBody>
          <a:bodyPr wrap="none" rtlCol="0" anchor="ctr">
            <a:noAutofit/>
          </a:bodyPr>
          <a:lstStyle/>
          <a:p>
            <a:pPr algn="ctr"/>
            <a:r>
              <a:rPr lang="en-US" sz="5333" b="1" dirty="0">
                <a:solidFill>
                  <a:srgbClr val="2FC09F"/>
                </a:solidFill>
                <a:latin typeface="Lato" charset="0"/>
                <a:ea typeface="Lato" charset="0"/>
                <a:cs typeface="Lato" charset="0"/>
              </a:rPr>
              <a:t>O</a:t>
            </a:r>
          </a:p>
        </p:txBody>
      </p:sp>
      <p:sp>
        <p:nvSpPr>
          <p:cNvPr id="89" name="TextBox 88"/>
          <p:cNvSpPr txBox="1"/>
          <p:nvPr/>
        </p:nvSpPr>
        <p:spPr>
          <a:xfrm>
            <a:off x="6084649" y="3428999"/>
            <a:ext cx="1070220" cy="1076619"/>
          </a:xfrm>
          <a:prstGeom prst="rect">
            <a:avLst/>
          </a:prstGeom>
          <a:noFill/>
        </p:spPr>
        <p:txBody>
          <a:bodyPr wrap="square" rtlCol="0" anchor="ctr">
            <a:noAutofit/>
          </a:bodyPr>
          <a:lstStyle/>
          <a:p>
            <a:pPr algn="ctr"/>
            <a:r>
              <a:rPr lang="en-US" sz="5333" b="1" dirty="0">
                <a:solidFill>
                  <a:srgbClr val="2DD5B0"/>
                </a:solidFill>
                <a:latin typeface="Lato" charset="0"/>
                <a:ea typeface="Lato" charset="0"/>
                <a:cs typeface="Lato" charset="0"/>
              </a:rPr>
              <a:t>T</a:t>
            </a:r>
          </a:p>
        </p:txBody>
      </p:sp>
      <p:sp>
        <p:nvSpPr>
          <p:cNvPr id="94" name="TextBox 93"/>
          <p:cNvSpPr txBox="1"/>
          <p:nvPr/>
        </p:nvSpPr>
        <p:spPr>
          <a:xfrm>
            <a:off x="9197315" y="1653312"/>
            <a:ext cx="1415772" cy="318100"/>
          </a:xfrm>
          <a:prstGeom prst="rect">
            <a:avLst/>
          </a:prstGeom>
          <a:noFill/>
        </p:spPr>
        <p:txBody>
          <a:bodyPr wrap="none" rtlCol="0">
            <a:spAutoFit/>
          </a:bodyPr>
          <a:lstStyle/>
          <a:p>
            <a:pPr algn="ctr"/>
            <a:r>
              <a:rPr lang="en-US" sz="1467" b="1" dirty="0">
                <a:solidFill>
                  <a:srgbClr val="62ECD2"/>
                </a:solidFill>
                <a:latin typeface="Lato" charset="0"/>
                <a:ea typeface="Lato" charset="0"/>
                <a:cs typeface="Lato" charset="0"/>
              </a:rPr>
              <a:t>WEAKNESSES</a:t>
            </a:r>
          </a:p>
        </p:txBody>
      </p:sp>
      <p:sp>
        <p:nvSpPr>
          <p:cNvPr id="96" name="TextBox 95"/>
          <p:cNvSpPr txBox="1"/>
          <p:nvPr/>
        </p:nvSpPr>
        <p:spPr>
          <a:xfrm>
            <a:off x="9397691" y="4632480"/>
            <a:ext cx="1015021" cy="318100"/>
          </a:xfrm>
          <a:prstGeom prst="rect">
            <a:avLst/>
          </a:prstGeom>
          <a:noFill/>
        </p:spPr>
        <p:txBody>
          <a:bodyPr wrap="none" rtlCol="0">
            <a:spAutoFit/>
          </a:bodyPr>
          <a:lstStyle/>
          <a:p>
            <a:pPr algn="ctr"/>
            <a:r>
              <a:rPr lang="en-US" sz="1467" b="1" dirty="0">
                <a:solidFill>
                  <a:srgbClr val="2DD5B0"/>
                </a:solidFill>
                <a:latin typeface="Lato" charset="0"/>
                <a:ea typeface="Lato" charset="0"/>
                <a:cs typeface="Lato" charset="0"/>
              </a:rPr>
              <a:t>THREATS</a:t>
            </a:r>
          </a:p>
        </p:txBody>
      </p:sp>
      <p:sp>
        <p:nvSpPr>
          <p:cNvPr id="97" name="TextBox 96"/>
          <p:cNvSpPr txBox="1"/>
          <p:nvPr/>
        </p:nvSpPr>
        <p:spPr>
          <a:xfrm>
            <a:off x="7882560" y="4960774"/>
            <a:ext cx="3659583" cy="1815882"/>
          </a:xfrm>
          <a:prstGeom prst="rect">
            <a:avLst/>
          </a:prstGeom>
          <a:noFill/>
        </p:spPr>
        <p:txBody>
          <a:bodyPr wrap="square" rtlCol="0">
            <a:spAutoFit/>
          </a:bodyPr>
          <a:lstStyle/>
          <a:p>
            <a:pPr algn="ctr"/>
            <a:r>
              <a:rPr lang="en-BE" sz="1600" dirty="0">
                <a:solidFill>
                  <a:schemeClr val="bg1"/>
                </a:solidFill>
                <a:latin typeface="Lato" charset="0"/>
                <a:ea typeface="Lato" charset="0"/>
                <a:cs typeface="Lato" charset="0"/>
              </a:rPr>
              <a:t>GRID CONNECTION</a:t>
            </a:r>
            <a:r>
              <a:rPr lang="en-US" sz="1600" dirty="0">
                <a:solidFill>
                  <a:schemeClr val="bg1"/>
                </a:solidFill>
                <a:latin typeface="Lato" charset="0"/>
                <a:ea typeface="Lato" charset="0"/>
                <a:cs typeface="Lato" charset="0"/>
              </a:rPr>
              <a:t>S</a:t>
            </a:r>
            <a:endParaRPr lang="en-BE" sz="1600" dirty="0">
              <a:solidFill>
                <a:schemeClr val="bg1"/>
              </a:solidFill>
              <a:latin typeface="Lato" charset="0"/>
              <a:ea typeface="Lato" charset="0"/>
              <a:cs typeface="Lato" charset="0"/>
            </a:endParaRPr>
          </a:p>
          <a:p>
            <a:pPr algn="ctr"/>
            <a:r>
              <a:rPr lang="en-BE" sz="1600" dirty="0">
                <a:solidFill>
                  <a:schemeClr val="bg1"/>
                </a:solidFill>
                <a:latin typeface="Lato" charset="0"/>
                <a:ea typeface="Lato" charset="0"/>
                <a:cs typeface="Lato" charset="0"/>
              </a:rPr>
              <a:t>EXCEEDING CONNECTIONS LIMIT</a:t>
            </a:r>
          </a:p>
          <a:p>
            <a:pPr algn="ctr"/>
            <a:r>
              <a:rPr lang="en-BE" sz="1600" dirty="0">
                <a:solidFill>
                  <a:schemeClr val="bg1"/>
                </a:solidFill>
                <a:latin typeface="Lato" charset="0"/>
                <a:ea typeface="Lato" charset="0"/>
                <a:cs typeface="Lato" charset="0"/>
              </a:rPr>
              <a:t>DUNKELFLAUTE</a:t>
            </a:r>
          </a:p>
          <a:p>
            <a:pPr algn="ctr"/>
            <a:r>
              <a:rPr lang="en-BE" sz="1600" dirty="0">
                <a:solidFill>
                  <a:schemeClr val="bg1"/>
                </a:solidFill>
                <a:latin typeface="Lato" charset="0"/>
                <a:ea typeface="Lato" charset="0"/>
                <a:cs typeface="Lato" charset="0"/>
              </a:rPr>
              <a:t>LONG  TERM FAILURE OF EQUIPMENT AND OR FORECAST  RESULTING IN HIGH ENERGY COST EXPOSURE</a:t>
            </a:r>
            <a:endParaRPr lang="en-US" sz="1600" dirty="0">
              <a:solidFill>
                <a:schemeClr val="bg1"/>
              </a:solidFill>
              <a:latin typeface="Lato" charset="0"/>
              <a:ea typeface="Lato" charset="0"/>
              <a:cs typeface="Lato" charset="0"/>
            </a:endParaRPr>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008" y="4140039"/>
            <a:ext cx="420384" cy="420384"/>
          </a:xfrm>
          <a:prstGeom prst="rect">
            <a:avLst/>
          </a:prstGeom>
        </p:spPr>
      </p:pic>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5008" y="1144427"/>
            <a:ext cx="420384" cy="420384"/>
          </a:xfrm>
          <a:prstGeom prst="rect">
            <a:avLst/>
          </a:prstGeom>
        </p:spPr>
      </p:pic>
      <p:sp>
        <p:nvSpPr>
          <p:cNvPr id="90" name="TextBox 89"/>
          <p:cNvSpPr txBox="1"/>
          <p:nvPr/>
        </p:nvSpPr>
        <p:spPr>
          <a:xfrm>
            <a:off x="1653453" y="1653312"/>
            <a:ext cx="1266693" cy="318100"/>
          </a:xfrm>
          <a:prstGeom prst="rect">
            <a:avLst/>
          </a:prstGeom>
          <a:noFill/>
        </p:spPr>
        <p:txBody>
          <a:bodyPr wrap="none" rtlCol="0">
            <a:spAutoFit/>
          </a:bodyPr>
          <a:lstStyle/>
          <a:p>
            <a:pPr algn="ctr"/>
            <a:r>
              <a:rPr lang="en-US" sz="1467" b="1" dirty="0">
                <a:solidFill>
                  <a:srgbClr val="19967C"/>
                </a:solidFill>
                <a:latin typeface="Lato" charset="0"/>
                <a:ea typeface="Lato" charset="0"/>
                <a:cs typeface="Lato" charset="0"/>
              </a:rPr>
              <a:t>STRENGTHS</a:t>
            </a:r>
          </a:p>
        </p:txBody>
      </p:sp>
      <p:sp>
        <p:nvSpPr>
          <p:cNvPr id="92" name="TextBox 91"/>
          <p:cNvSpPr txBox="1"/>
          <p:nvPr/>
        </p:nvSpPr>
        <p:spPr>
          <a:xfrm>
            <a:off x="1517401" y="4632480"/>
            <a:ext cx="1673856" cy="318100"/>
          </a:xfrm>
          <a:prstGeom prst="rect">
            <a:avLst/>
          </a:prstGeom>
          <a:noFill/>
        </p:spPr>
        <p:txBody>
          <a:bodyPr wrap="none" rtlCol="0">
            <a:spAutoFit/>
          </a:bodyPr>
          <a:lstStyle/>
          <a:p>
            <a:pPr algn="ctr"/>
            <a:r>
              <a:rPr lang="en-US" sz="1467" b="1" dirty="0">
                <a:solidFill>
                  <a:srgbClr val="2FC09F"/>
                </a:solidFill>
                <a:latin typeface="Lato" charset="0"/>
                <a:ea typeface="Lato" charset="0"/>
                <a:cs typeface="Lato" charset="0"/>
              </a:rPr>
              <a:t>OPPORTUNITIES</a:t>
            </a:r>
          </a:p>
        </p:txBody>
      </p:sp>
      <p:sp>
        <p:nvSpPr>
          <p:cNvPr id="93" name="TextBox 92"/>
          <p:cNvSpPr txBox="1"/>
          <p:nvPr/>
        </p:nvSpPr>
        <p:spPr>
          <a:xfrm>
            <a:off x="-621102" y="4960774"/>
            <a:ext cx="6373536" cy="1169551"/>
          </a:xfrm>
          <a:prstGeom prst="rect">
            <a:avLst/>
          </a:prstGeom>
          <a:noFill/>
        </p:spPr>
        <p:txBody>
          <a:bodyPr wrap="square" rtlCol="0">
            <a:spAutoFit/>
          </a:bodyPr>
          <a:lstStyle/>
          <a:p>
            <a:pPr algn="ctr"/>
            <a:r>
              <a:rPr lang="en-BE" sz="1400" dirty="0">
                <a:solidFill>
                  <a:schemeClr val="bg1"/>
                </a:solidFill>
                <a:latin typeface="Lato" charset="0"/>
                <a:ea typeface="Lato" charset="0"/>
                <a:cs typeface="Lato" charset="0"/>
              </a:rPr>
              <a:t>DYNAMIC CAPACITY TARIF</a:t>
            </a:r>
          </a:p>
          <a:p>
            <a:pPr algn="ctr"/>
            <a:r>
              <a:rPr lang="en-BE" sz="1400" dirty="0">
                <a:solidFill>
                  <a:schemeClr val="bg1"/>
                </a:solidFill>
                <a:latin typeface="Lato" charset="0"/>
                <a:ea typeface="Lato" charset="0"/>
                <a:cs typeface="Lato" charset="0"/>
              </a:rPr>
              <a:t>MORE PERFORMANT AND LIVE DATA EXCHANGE</a:t>
            </a:r>
          </a:p>
          <a:p>
            <a:pPr algn="ctr"/>
            <a:r>
              <a:rPr lang="en-BE" sz="1400" dirty="0">
                <a:solidFill>
                  <a:schemeClr val="bg1"/>
                </a:solidFill>
                <a:latin typeface="Lato" charset="0"/>
                <a:ea typeface="Lato" charset="0"/>
                <a:cs typeface="Lato" charset="0"/>
              </a:rPr>
              <a:t>AI FOR FORECAST DEMAND AND PRICE</a:t>
            </a:r>
          </a:p>
          <a:p>
            <a:pPr algn="ctr"/>
            <a:r>
              <a:rPr lang="en-BE" sz="1400" dirty="0">
                <a:solidFill>
                  <a:schemeClr val="bg1"/>
                </a:solidFill>
                <a:latin typeface="Lato" charset="0"/>
                <a:ea typeface="Lato" charset="0"/>
                <a:cs typeface="Lato" charset="0"/>
              </a:rPr>
              <a:t>MORE AND MORE RENEWABLE ENERGY AVAILABLE</a:t>
            </a:r>
          </a:p>
          <a:p>
            <a:pPr algn="ctr"/>
            <a:endParaRPr lang="en-US" sz="1400" dirty="0">
              <a:solidFill>
                <a:schemeClr val="bg1"/>
              </a:solidFill>
              <a:latin typeface="Lato" charset="0"/>
              <a:ea typeface="Lato" charset="0"/>
              <a:cs typeface="Lato" charset="0"/>
            </a:endParaRPr>
          </a:p>
        </p:txBody>
      </p:sp>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607" y="1131669"/>
            <a:ext cx="420384" cy="420384"/>
          </a:xfrm>
          <a:prstGeom prst="rect">
            <a:avLst/>
          </a:prstGeom>
        </p:spPr>
      </p:pic>
      <p:pic>
        <p:nvPicPr>
          <p:cNvPr id="111" name="Picture 1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6607" y="4140039"/>
            <a:ext cx="420384" cy="443676"/>
          </a:xfrm>
          <a:prstGeom prst="rect">
            <a:avLst/>
          </a:prstGeom>
        </p:spPr>
      </p:pic>
      <p:grpSp>
        <p:nvGrpSpPr>
          <p:cNvPr id="20" name="Group 19"/>
          <p:cNvGrpSpPr/>
          <p:nvPr/>
        </p:nvGrpSpPr>
        <p:grpSpPr>
          <a:xfrm>
            <a:off x="4399871" y="1733078"/>
            <a:ext cx="3391848" cy="3391847"/>
            <a:chOff x="3299903" y="1299808"/>
            <a:chExt cx="2543886" cy="2543885"/>
          </a:xfrm>
        </p:grpSpPr>
        <p:sp>
          <p:nvSpPr>
            <p:cNvPr id="14" name="Arc 13"/>
            <p:cNvSpPr/>
            <p:nvPr/>
          </p:nvSpPr>
          <p:spPr>
            <a:xfrm>
              <a:off x="3299904" y="1299808"/>
              <a:ext cx="2543885" cy="2543884"/>
            </a:xfrm>
            <a:prstGeom prst="arc">
              <a:avLst/>
            </a:prstGeom>
            <a:ln w="368300" cap="rnd">
              <a:solidFill>
                <a:srgbClr val="62ECD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8" name="Arc 97"/>
            <p:cNvSpPr/>
            <p:nvPr/>
          </p:nvSpPr>
          <p:spPr>
            <a:xfrm rot="5400000">
              <a:off x="3299904" y="1299808"/>
              <a:ext cx="2543884" cy="2543885"/>
            </a:xfrm>
            <a:prstGeom prst="arc">
              <a:avLst/>
            </a:prstGeom>
            <a:ln w="368300" cap="rnd">
              <a:solidFill>
                <a:srgbClr val="2DD5B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9" name="Arc 98"/>
            <p:cNvSpPr/>
            <p:nvPr/>
          </p:nvSpPr>
          <p:spPr>
            <a:xfrm rot="10800000">
              <a:off x="3299904" y="1299808"/>
              <a:ext cx="2543885" cy="2543884"/>
            </a:xfrm>
            <a:prstGeom prst="arc">
              <a:avLst/>
            </a:prstGeom>
            <a:ln w="368300" cap="rnd">
              <a:solidFill>
                <a:srgbClr val="2FC09F"/>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0" name="Arc 99"/>
            <p:cNvSpPr/>
            <p:nvPr/>
          </p:nvSpPr>
          <p:spPr>
            <a:xfrm rot="16200000">
              <a:off x="3299904" y="1299808"/>
              <a:ext cx="2543884" cy="2543885"/>
            </a:xfrm>
            <a:prstGeom prst="arc">
              <a:avLst/>
            </a:prstGeom>
            <a:ln w="368300" cap="rnd">
              <a:solidFill>
                <a:srgbClr val="19967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8" name="Arc 27"/>
            <p:cNvSpPr/>
            <p:nvPr/>
          </p:nvSpPr>
          <p:spPr>
            <a:xfrm>
              <a:off x="3299904" y="1299808"/>
              <a:ext cx="2543885" cy="2543884"/>
            </a:xfrm>
            <a:prstGeom prst="arc">
              <a:avLst>
                <a:gd name="adj1" fmla="val 16200000"/>
                <a:gd name="adj2" fmla="val 17493777"/>
              </a:avLst>
            </a:prstGeom>
            <a:ln w="368300" cap="rnd">
              <a:solidFill>
                <a:srgbClr val="62ECD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sp>
        <p:nvSpPr>
          <p:cNvPr id="17" name="Triangle 16"/>
          <p:cNvSpPr/>
          <p:nvPr/>
        </p:nvSpPr>
        <p:spPr>
          <a:xfrm rot="2700000">
            <a:off x="7328816" y="1749275"/>
            <a:ext cx="478049" cy="412112"/>
          </a:xfrm>
          <a:prstGeom prst="triangle">
            <a:avLst/>
          </a:prstGeom>
          <a:solidFill>
            <a:srgbClr val="62E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Triangle 45"/>
          <p:cNvSpPr/>
          <p:nvPr/>
        </p:nvSpPr>
        <p:spPr>
          <a:xfrm rot="8100000">
            <a:off x="7336038" y="4692380"/>
            <a:ext cx="478049" cy="412112"/>
          </a:xfrm>
          <a:prstGeom prst="triangle">
            <a:avLst/>
          </a:prstGeom>
          <a:solidFill>
            <a:srgbClr val="2DD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Triangle 48"/>
          <p:cNvSpPr/>
          <p:nvPr/>
        </p:nvSpPr>
        <p:spPr>
          <a:xfrm rot="18900000">
            <a:off x="4381948" y="1749273"/>
            <a:ext cx="478049" cy="412112"/>
          </a:xfrm>
          <a:prstGeom prst="triangle">
            <a:avLst/>
          </a:prstGeom>
          <a:solidFill>
            <a:srgbClr val="18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Triangle 49"/>
          <p:cNvSpPr/>
          <p:nvPr/>
        </p:nvSpPr>
        <p:spPr>
          <a:xfrm rot="13500000">
            <a:off x="4380706" y="4692381"/>
            <a:ext cx="478049" cy="412112"/>
          </a:xfrm>
          <a:prstGeom prst="triangle">
            <a:avLst/>
          </a:prstGeom>
          <a:solidFill>
            <a:srgbClr val="2FC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 Placeholder 3">
            <a:extLst>
              <a:ext uri="{FF2B5EF4-FFF2-40B4-BE49-F238E27FC236}">
                <a16:creationId xmlns:a16="http://schemas.microsoft.com/office/drawing/2014/main" id="{92364603-F211-335A-FFCC-2E45D526595D}"/>
              </a:ext>
            </a:extLst>
          </p:cNvPr>
          <p:cNvSpPr>
            <a:spLocks noGrp="1"/>
          </p:cNvSpPr>
          <p:nvPr>
            <p:ph type="body" idx="1"/>
          </p:nvPr>
        </p:nvSpPr>
        <p:spPr>
          <a:xfrm>
            <a:off x="8181511" y="2043469"/>
            <a:ext cx="3689796" cy="1595996"/>
          </a:xfrm>
        </p:spPr>
        <p:txBody>
          <a:bodyPr/>
          <a:lstStyle/>
          <a:p>
            <a:r>
              <a:rPr lang="nl-NL" sz="1600" dirty="0">
                <a:latin typeface="Lato" panose="020F0502020204030203" pitchFamily="34" charset="0"/>
                <a:ea typeface="Lato" panose="020F0502020204030203" pitchFamily="34" charset="0"/>
                <a:cs typeface="Lato" panose="020F0502020204030203" pitchFamily="34" charset="0"/>
              </a:rPr>
              <a:t>P</a:t>
            </a:r>
            <a:r>
              <a:rPr lang="en-BE" sz="1600" dirty="0">
                <a:latin typeface="Lato" panose="020F0502020204030203" pitchFamily="34" charset="0"/>
                <a:ea typeface="Lato" panose="020F0502020204030203" pitchFamily="34" charset="0"/>
                <a:cs typeface="Lato" panose="020F0502020204030203" pitchFamily="34" charset="0"/>
              </a:rPr>
              <a:t>REDICTABILITY FEASIBILITY</a:t>
            </a:r>
          </a:p>
          <a:p>
            <a:r>
              <a:rPr lang="nl-NL" sz="1600" dirty="0">
                <a:latin typeface="Lato" panose="020F0502020204030203" pitchFamily="34" charset="0"/>
                <a:ea typeface="Lato" panose="020F0502020204030203" pitchFamily="34" charset="0"/>
                <a:cs typeface="Lato" panose="020F0502020204030203" pitchFamily="34" charset="0"/>
              </a:rPr>
              <a:t>T</a:t>
            </a:r>
            <a:r>
              <a:rPr lang="en-BE" sz="1600" dirty="0">
                <a:latin typeface="Lato" panose="020F0502020204030203" pitchFamily="34" charset="0"/>
                <a:ea typeface="Lato" panose="020F0502020204030203" pitchFamily="34" charset="0"/>
                <a:cs typeface="Lato" panose="020F0502020204030203" pitchFamily="34" charset="0"/>
              </a:rPr>
              <a:t>ECHNICAL KNOWLEDGE</a:t>
            </a:r>
          </a:p>
          <a:p>
            <a:r>
              <a:rPr lang="en-BE" sz="1600" dirty="0">
                <a:latin typeface="Lato" panose="020F0502020204030203" pitchFamily="34" charset="0"/>
                <a:ea typeface="Lato" panose="020F0502020204030203" pitchFamily="34" charset="0"/>
                <a:cs typeface="Lato" panose="020F0502020204030203" pitchFamily="34" charset="0"/>
              </a:rPr>
              <a:t>ENERGY MARKETS KNOWLEDGE</a:t>
            </a:r>
          </a:p>
          <a:p>
            <a:r>
              <a:rPr lang="en-BE" sz="1600" dirty="0">
                <a:latin typeface="Lato" panose="020F0502020204030203" pitchFamily="34" charset="0"/>
                <a:ea typeface="Lato" panose="020F0502020204030203" pitchFamily="34" charset="0"/>
                <a:cs typeface="Lato" panose="020F0502020204030203" pitchFamily="34" charset="0"/>
              </a:rPr>
              <a:t>COMPLEXITY</a:t>
            </a:r>
          </a:p>
          <a:p>
            <a:r>
              <a:rPr lang="en-BE" sz="1600" dirty="0">
                <a:latin typeface="Lato" panose="020F0502020204030203" pitchFamily="34" charset="0"/>
                <a:ea typeface="Lato" panose="020F0502020204030203" pitchFamily="34" charset="0"/>
                <a:cs typeface="Lato" panose="020F0502020204030203" pitchFamily="34" charset="0"/>
              </a:rPr>
              <a:t>MATURE RISK MANAGEMENT RFEQUIRED</a:t>
            </a:r>
          </a:p>
          <a:p>
            <a:endParaRPr lang="nl-NL" dirty="0"/>
          </a:p>
        </p:txBody>
      </p:sp>
      <p:sp>
        <p:nvSpPr>
          <p:cNvPr id="6" name="Text Placeholder 3">
            <a:extLst>
              <a:ext uri="{FF2B5EF4-FFF2-40B4-BE49-F238E27FC236}">
                <a16:creationId xmlns:a16="http://schemas.microsoft.com/office/drawing/2014/main" id="{2F3855E1-C9D7-859C-584C-CE3D34668BC7}"/>
              </a:ext>
            </a:extLst>
          </p:cNvPr>
          <p:cNvSpPr>
            <a:spLocks noGrp="1"/>
          </p:cNvSpPr>
          <p:nvPr>
            <p:ph type="title"/>
          </p:nvPr>
        </p:nvSpPr>
        <p:spPr>
          <a:xfrm>
            <a:off x="430305" y="1552053"/>
            <a:ext cx="3869971" cy="2577791"/>
          </a:xfrm>
        </p:spPr>
        <p:txBody>
          <a:bodyPr/>
          <a:lstStyle/>
          <a:p>
            <a:r>
              <a:rPr lang="en-BE" sz="1600" dirty="0">
                <a:latin typeface="Lato" panose="020F0502020204030203" pitchFamily="34" charset="0"/>
                <a:ea typeface="Lato" panose="020F0502020204030203" pitchFamily="34" charset="0"/>
                <a:cs typeface="Lato" panose="020F0502020204030203" pitchFamily="34" charset="0"/>
              </a:rPr>
              <a:t>WIN </a:t>
            </a:r>
            <a:r>
              <a:rPr lang="en-BE" sz="1600" dirty="0" err="1">
                <a:latin typeface="Lato" panose="020F0502020204030203" pitchFamily="34" charset="0"/>
                <a:ea typeface="Lato" panose="020F0502020204030203" pitchFamily="34" charset="0"/>
                <a:cs typeface="Lato" panose="020F0502020204030203" pitchFamily="34" charset="0"/>
              </a:rPr>
              <a:t>WIN</a:t>
            </a:r>
            <a:endParaRPr lang="en-BE" sz="1600" dirty="0">
              <a:latin typeface="Lato" panose="020F0502020204030203" pitchFamily="34" charset="0"/>
              <a:ea typeface="Lato" panose="020F0502020204030203" pitchFamily="34" charset="0"/>
              <a:cs typeface="Lato" panose="020F0502020204030203" pitchFamily="34" charset="0"/>
            </a:endParaRPr>
          </a:p>
          <a:p>
            <a:br>
              <a:rPr lang="en-BE" sz="1600" dirty="0">
                <a:latin typeface="Lato" panose="020F0502020204030203" pitchFamily="34" charset="0"/>
                <a:ea typeface="Lato" panose="020F0502020204030203" pitchFamily="34" charset="0"/>
                <a:cs typeface="Lato" panose="020F0502020204030203" pitchFamily="34" charset="0"/>
              </a:rPr>
            </a:br>
            <a:r>
              <a:rPr lang="en-BE" sz="1600" dirty="0">
                <a:latin typeface="Lato" panose="020F0502020204030203" pitchFamily="34" charset="0"/>
                <a:ea typeface="Lato" panose="020F0502020204030203" pitchFamily="34" charset="0"/>
                <a:cs typeface="Lato" panose="020F0502020204030203" pitchFamily="34" charset="0"/>
              </a:rPr>
              <a:t>MORE RENEWABLE ENERGY USED</a:t>
            </a:r>
            <a:br>
              <a:rPr lang="en-BE" sz="1600" dirty="0">
                <a:latin typeface="Lato" panose="020F0502020204030203" pitchFamily="34" charset="0"/>
                <a:ea typeface="Lato" panose="020F0502020204030203" pitchFamily="34" charset="0"/>
                <a:cs typeface="Lato" panose="020F0502020204030203" pitchFamily="34" charset="0"/>
              </a:rPr>
            </a:br>
            <a:br>
              <a:rPr lang="en-BE" sz="1600" dirty="0">
                <a:latin typeface="Lato" panose="020F0502020204030203" pitchFamily="34" charset="0"/>
                <a:ea typeface="Lato" panose="020F0502020204030203" pitchFamily="34" charset="0"/>
                <a:cs typeface="Lato" panose="020F0502020204030203" pitchFamily="34" charset="0"/>
              </a:rPr>
            </a:br>
            <a:r>
              <a:rPr lang="en-BE" sz="1600" dirty="0">
                <a:latin typeface="Lato" panose="020F0502020204030203" pitchFamily="34" charset="0"/>
                <a:ea typeface="Lato" panose="020F0502020204030203" pitchFamily="34" charset="0"/>
                <a:cs typeface="Lato" panose="020F0502020204030203" pitchFamily="34" charset="0"/>
              </a:rPr>
              <a:t>BETTER BALANCED PUBLIC GRID</a:t>
            </a:r>
            <a:br>
              <a:rPr lang="en-BE" sz="1600" dirty="0">
                <a:latin typeface="Lato" panose="020F0502020204030203" pitchFamily="34" charset="0"/>
                <a:ea typeface="Lato" panose="020F0502020204030203" pitchFamily="34" charset="0"/>
                <a:cs typeface="Lato" panose="020F0502020204030203" pitchFamily="34" charset="0"/>
              </a:rPr>
            </a:br>
            <a:br>
              <a:rPr lang="en-BE" sz="1600" dirty="0">
                <a:latin typeface="Lato" panose="020F0502020204030203" pitchFamily="34" charset="0"/>
                <a:ea typeface="Lato" panose="020F0502020204030203" pitchFamily="34" charset="0"/>
                <a:cs typeface="Lato" panose="020F0502020204030203" pitchFamily="34" charset="0"/>
              </a:rPr>
            </a:br>
            <a:r>
              <a:rPr lang="en-BE" sz="1600" dirty="0">
                <a:latin typeface="Lato" panose="020F0502020204030203" pitchFamily="34" charset="0"/>
                <a:ea typeface="Lato" panose="020F0502020204030203" pitchFamily="34" charset="0"/>
                <a:cs typeface="Lato" panose="020F0502020204030203" pitchFamily="34" charset="0"/>
              </a:rPr>
              <a:t>OPTIMIZED ENERGY COST FOR ALL ENERGY PRICE SPREADS between gas and electricity</a:t>
            </a:r>
            <a:br>
              <a:rPr lang="en-BE" sz="1600" dirty="0">
                <a:latin typeface="Lato" panose="020F0502020204030203" pitchFamily="34" charset="0"/>
                <a:ea typeface="Lato" panose="020F0502020204030203" pitchFamily="34" charset="0"/>
                <a:cs typeface="Lato" panose="020F0502020204030203" pitchFamily="34" charset="0"/>
              </a:rPr>
            </a:br>
            <a:r>
              <a:rPr lang="en-BE" sz="1600" dirty="0">
                <a:latin typeface="Lato" panose="020F0502020204030203" pitchFamily="34" charset="0"/>
                <a:ea typeface="Lato" panose="020F0502020204030203" pitchFamily="34" charset="0"/>
                <a:cs typeface="Lato" panose="020F0502020204030203" pitchFamily="34" charset="0"/>
              </a:rPr>
              <a:t>ADJUSTMENT  POSSIBLE IN CASE OF LONG TERM FAILURE OF EQUIPMENT</a:t>
            </a:r>
            <a:endParaRPr lang="nl-NL" sz="1600" dirty="0">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36A0BD54-413A-2D1F-636F-6FE3FD9F406D}"/>
              </a:ext>
            </a:extLst>
          </p:cNvPr>
          <p:cNvSpPr/>
          <p:nvPr/>
        </p:nvSpPr>
        <p:spPr>
          <a:xfrm>
            <a:off x="3847381" y="327804"/>
            <a:ext cx="4968815"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t>E</a:t>
            </a:r>
            <a:r>
              <a:rPr lang="en-BE"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PARADIGMA SHIFT FROM ENERGY GENERATION FOLLOWING DEMAND INTO DEMAND FOLLOWING ENERGY GENERATION</a:t>
            </a:r>
            <a:endParaRPr lang="nl-NL" dirty="0"/>
          </a:p>
        </p:txBody>
      </p:sp>
    </p:spTree>
    <p:extLst>
      <p:ext uri="{BB962C8B-B14F-4D97-AF65-F5344CB8AC3E}">
        <p14:creationId xmlns:p14="http://schemas.microsoft.com/office/powerpoint/2010/main" val="37108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3">
                                            <p:txEl>
                                              <p:pRg st="0" end="0"/>
                                            </p:txEl>
                                          </p:spTgt>
                                        </p:tgtEl>
                                        <p:attrNameLst>
                                          <p:attrName>style.visibility</p:attrName>
                                        </p:attrNameLst>
                                      </p:cBhvr>
                                      <p:to>
                                        <p:strVal val="visible"/>
                                      </p:to>
                                    </p:set>
                                    <p:animEffect transition="in" filter="barn(inVertical)">
                                      <p:cBhvr>
                                        <p:cTn id="29" dur="500"/>
                                        <p:tgtEl>
                                          <p:spTgt spid="93">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93">
                                            <p:txEl>
                                              <p:pRg st="1" end="1"/>
                                            </p:txEl>
                                          </p:spTgt>
                                        </p:tgtEl>
                                        <p:attrNameLst>
                                          <p:attrName>style.visibility</p:attrName>
                                        </p:attrNameLst>
                                      </p:cBhvr>
                                      <p:to>
                                        <p:strVal val="visible"/>
                                      </p:to>
                                    </p:set>
                                    <p:animEffect transition="in" filter="barn(inVertical)">
                                      <p:cBhvr>
                                        <p:cTn id="32" dur="500"/>
                                        <p:tgtEl>
                                          <p:spTgt spid="93">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93">
                                            <p:txEl>
                                              <p:pRg st="2" end="2"/>
                                            </p:txEl>
                                          </p:spTgt>
                                        </p:tgtEl>
                                        <p:attrNameLst>
                                          <p:attrName>style.visibility</p:attrName>
                                        </p:attrNameLst>
                                      </p:cBhvr>
                                      <p:to>
                                        <p:strVal val="visible"/>
                                      </p:to>
                                    </p:set>
                                    <p:animEffect transition="in" filter="barn(inVertical)">
                                      <p:cBhvr>
                                        <p:cTn id="35" dur="500"/>
                                        <p:tgtEl>
                                          <p:spTgt spid="93">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93">
                                            <p:txEl>
                                              <p:pRg st="3" end="3"/>
                                            </p:txEl>
                                          </p:spTgt>
                                        </p:tgtEl>
                                        <p:attrNameLst>
                                          <p:attrName>style.visibility</p:attrName>
                                        </p:attrNameLst>
                                      </p:cBhvr>
                                      <p:to>
                                        <p:strVal val="visible"/>
                                      </p:to>
                                    </p:set>
                                    <p:animEffect transition="in" filter="barn(inVertical)">
                                      <p:cBhvr>
                                        <p:cTn id="38" dur="500"/>
                                        <p:tgtEl>
                                          <p:spTgt spid="9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7">
                                            <p:txEl>
                                              <p:pRg st="0" end="0"/>
                                            </p:txEl>
                                          </p:spTgt>
                                        </p:tgtEl>
                                        <p:attrNameLst>
                                          <p:attrName>style.visibility</p:attrName>
                                        </p:attrNameLst>
                                      </p:cBhvr>
                                      <p:to>
                                        <p:strVal val="visible"/>
                                      </p:to>
                                    </p:set>
                                    <p:animEffect transition="in" filter="wipe(down)">
                                      <p:cBhvr>
                                        <p:cTn id="43" dur="500"/>
                                        <p:tgtEl>
                                          <p:spTgt spid="97">
                                            <p:txEl>
                                              <p:pRg st="0" end="0"/>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97">
                                            <p:txEl>
                                              <p:pRg st="1" end="1"/>
                                            </p:txEl>
                                          </p:spTgt>
                                        </p:tgtEl>
                                        <p:attrNameLst>
                                          <p:attrName>style.visibility</p:attrName>
                                        </p:attrNameLst>
                                      </p:cBhvr>
                                      <p:to>
                                        <p:strVal val="visible"/>
                                      </p:to>
                                    </p:set>
                                    <p:animEffect transition="in" filter="wipe(down)">
                                      <p:cBhvr>
                                        <p:cTn id="46" dur="500"/>
                                        <p:tgtEl>
                                          <p:spTgt spid="97">
                                            <p:txEl>
                                              <p:pRg st="1" end="1"/>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97">
                                            <p:txEl>
                                              <p:pRg st="2" end="2"/>
                                            </p:txEl>
                                          </p:spTgt>
                                        </p:tgtEl>
                                        <p:attrNameLst>
                                          <p:attrName>style.visibility</p:attrName>
                                        </p:attrNameLst>
                                      </p:cBhvr>
                                      <p:to>
                                        <p:strVal val="visible"/>
                                      </p:to>
                                    </p:set>
                                    <p:animEffect transition="in" filter="wipe(down)">
                                      <p:cBhvr>
                                        <p:cTn id="49" dur="500"/>
                                        <p:tgtEl>
                                          <p:spTgt spid="97">
                                            <p:txEl>
                                              <p:pRg st="2" end="2"/>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97">
                                            <p:txEl>
                                              <p:pRg st="3" end="3"/>
                                            </p:txEl>
                                          </p:spTgt>
                                        </p:tgtEl>
                                        <p:attrNameLst>
                                          <p:attrName>style.visibility</p:attrName>
                                        </p:attrNameLst>
                                      </p:cBhvr>
                                      <p:to>
                                        <p:strVal val="visible"/>
                                      </p:to>
                                    </p:set>
                                    <p:animEffect transition="in" filter="wipe(down)">
                                      <p:cBhvr>
                                        <p:cTn id="52" dur="500"/>
                                        <p:tgtEl>
                                          <p:spTgt spid="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A33505-9B84-49AA-E785-8B11306E1BBB}"/>
              </a:ext>
            </a:extLst>
          </p:cNvPr>
          <p:cNvSpPr>
            <a:spLocks noGrp="1"/>
          </p:cNvSpPr>
          <p:nvPr>
            <p:ph type="title"/>
          </p:nvPr>
        </p:nvSpPr>
        <p:spPr>
          <a:xfrm>
            <a:off x="6823878" y="741391"/>
            <a:ext cx="4491821" cy="1616203"/>
          </a:xfrm>
        </p:spPr>
        <p:txBody>
          <a:bodyPr vert="horz" lIns="91440" tIns="45720" rIns="91440" bIns="45720" rtlCol="0" anchor="b">
            <a:normAutofit/>
          </a:bodyPr>
          <a:lstStyle/>
          <a:p>
            <a:r>
              <a:rPr lang="nl-NL" sz="9600" dirty="0">
                <a:solidFill>
                  <a:schemeClr val="tx1"/>
                </a:solidFill>
                <a:latin typeface="+mj-lt"/>
                <a:ea typeface="+mj-ea"/>
                <a:cs typeface="+mj-cs"/>
              </a:rPr>
              <a:t>Q</a:t>
            </a:r>
            <a:r>
              <a:rPr lang="en-BE" sz="9600" dirty="0">
                <a:solidFill>
                  <a:schemeClr val="tx1"/>
                </a:solidFill>
                <a:latin typeface="+mj-lt"/>
                <a:ea typeface="+mj-ea"/>
                <a:cs typeface="+mj-cs"/>
              </a:rPr>
              <a:t> &amp; A</a:t>
            </a:r>
            <a:endParaRPr lang="en-US" sz="9600" dirty="0">
              <a:solidFill>
                <a:schemeClr val="tx1"/>
              </a:solidFill>
              <a:latin typeface="+mj-lt"/>
              <a:ea typeface="+mj-ea"/>
              <a:cs typeface="+mj-cs"/>
            </a:endParaRPr>
          </a:p>
        </p:txBody>
      </p:sp>
      <p:pic>
        <p:nvPicPr>
          <p:cNvPr id="16" name="Picture 7" descr="Magnifying glass and question mark">
            <a:extLst>
              <a:ext uri="{FF2B5EF4-FFF2-40B4-BE49-F238E27FC236}">
                <a16:creationId xmlns:a16="http://schemas.microsoft.com/office/drawing/2014/main" id="{9D56A9D7-B0CB-922E-1CC4-F0D27280C2AF}"/>
              </a:ext>
            </a:extLst>
          </p:cNvPr>
          <p:cNvPicPr>
            <a:picLocks noChangeAspect="1"/>
          </p:cNvPicPr>
          <p:nvPr/>
        </p:nvPicPr>
        <p:blipFill rotWithShape="1">
          <a:blip r:embed="rId2"/>
          <a:srcRect l="26824" r="23176"/>
          <a:stretch/>
        </p:blipFill>
        <p:spPr>
          <a:xfrm>
            <a:off x="20" y="10"/>
            <a:ext cx="6095980" cy="6857990"/>
          </a:xfrm>
          <a:prstGeom prst="rect">
            <a:avLst/>
          </a:prstGeom>
        </p:spPr>
      </p:pic>
      <p:grpSp>
        <p:nvGrpSpPr>
          <p:cNvPr id="17" name="Group 1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3" name="Rectangle 1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9AD1CD2E-6DC0-471A-7631-14DA6FB10C11}"/>
              </a:ext>
            </a:extLst>
          </p:cNvPr>
          <p:cNvSpPr>
            <a:spLocks noGrp="1"/>
          </p:cNvSpPr>
          <p:nvPr>
            <p:ph type="body" idx="1"/>
          </p:nvPr>
        </p:nvSpPr>
        <p:spPr>
          <a:xfrm>
            <a:off x="6823878" y="2533476"/>
            <a:ext cx="4491820" cy="3447832"/>
          </a:xfrm>
        </p:spPr>
        <p:txBody>
          <a:bodyPr vert="horz" lIns="91440" tIns="45720" rIns="91440" bIns="45720" rtlCol="0" anchor="t">
            <a:normAutofit/>
          </a:bodyPr>
          <a:lstStyle/>
          <a:p>
            <a:pPr indent="-228600">
              <a:buFont typeface="Arial" panose="020B0604020202020204" pitchFamily="34" charset="0"/>
              <a:buChar char="•"/>
            </a:pPr>
            <a:endParaRPr lang="en-US" sz="2000" dirty="0">
              <a:solidFill>
                <a:schemeClr val="tx1"/>
              </a:solidFill>
              <a:latin typeface="+mn-lt"/>
              <a:cs typeface="+mn-cs"/>
            </a:endParaRPr>
          </a:p>
        </p:txBody>
      </p:sp>
      <p:sp>
        <p:nvSpPr>
          <p:cNvPr id="3" name="Footer Placeholder 2">
            <a:extLst>
              <a:ext uri="{FF2B5EF4-FFF2-40B4-BE49-F238E27FC236}">
                <a16:creationId xmlns:a16="http://schemas.microsoft.com/office/drawing/2014/main" id="{916940D9-8CCE-1073-3BEB-D2F7190CFFEC}"/>
              </a:ext>
            </a:extLst>
          </p:cNvPr>
          <p:cNvSpPr>
            <a:spLocks noGrp="1"/>
          </p:cNvSpPr>
          <p:nvPr>
            <p:ph type="ftr" sz="quarter" idx="11"/>
          </p:nvPr>
        </p:nvSpPr>
        <p:spPr>
          <a:xfrm>
            <a:off x="6823878" y="6356350"/>
            <a:ext cx="2688611" cy="365125"/>
          </a:xfrm>
        </p:spPr>
        <p:txBody>
          <a:bodyPr vert="horz" lIns="91440" tIns="45720" rIns="91440" bIns="45720" rtlCol="0" anchor="ctr">
            <a:normAutofit/>
          </a:bodyPr>
          <a:lstStyle/>
          <a:p>
            <a:pPr>
              <a:spcAft>
                <a:spcPts val="600"/>
              </a:spcAft>
              <a:defRPr/>
            </a:pPr>
            <a:r>
              <a:rPr lang="en-US" sz="1200" kern="1200" cap="none">
                <a:solidFill>
                  <a:schemeClr val="tx1">
                    <a:lumMod val="50000"/>
                    <a:lumOff val="50000"/>
                  </a:schemeClr>
                </a:solidFill>
                <a:latin typeface="Calibri" panose="020F0502020204030204"/>
                <a:ea typeface="+mn-ea"/>
                <a:cs typeface="+mn-cs"/>
              </a:rPr>
              <a:t>Insert Section title here</a:t>
            </a:r>
          </a:p>
        </p:txBody>
      </p:sp>
      <p:sp>
        <p:nvSpPr>
          <p:cNvPr id="4" name="Slide Number Placeholder 3">
            <a:extLst>
              <a:ext uri="{FF2B5EF4-FFF2-40B4-BE49-F238E27FC236}">
                <a16:creationId xmlns:a16="http://schemas.microsoft.com/office/drawing/2014/main" id="{8877CEC2-4345-0A89-2E57-C4FF0DCAF33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B5F9A4F6-7BA3-4126-88A5-A8B8CE7104E5}" type="slidenum">
              <a:rPr lang="en-US" sz="1200">
                <a:solidFill>
                  <a:schemeClr val="tx1">
                    <a:lumMod val="50000"/>
                    <a:lumOff val="50000"/>
                  </a:schemeClr>
                </a:solidFill>
                <a:latin typeface="Calibri" panose="020F0502020204030204"/>
                <a:cs typeface="+mn-cs"/>
              </a:rPr>
              <a:pPr algn="r">
                <a:spcAft>
                  <a:spcPts val="600"/>
                </a:spcAft>
                <a:defRPr/>
              </a:pPr>
              <a:t>30</a:t>
            </a:fld>
            <a:endParaRPr lang="en-US" sz="1200">
              <a:solidFill>
                <a:schemeClr val="tx1">
                  <a:lumMod val="50000"/>
                  <a:lumOff val="50000"/>
                </a:schemeClr>
              </a:solidFill>
              <a:latin typeface="Calibri" panose="020F0502020204030204"/>
              <a:cs typeface="+mn-cs"/>
            </a:endParaRPr>
          </a:p>
        </p:txBody>
      </p:sp>
    </p:spTree>
    <p:extLst>
      <p:ext uri="{BB962C8B-B14F-4D97-AF65-F5344CB8AC3E}">
        <p14:creationId xmlns:p14="http://schemas.microsoft.com/office/powerpoint/2010/main" val="135355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F4E5A2F-957F-4F3E-B399-3BD28CF9F1E1}"/>
              </a:ext>
            </a:extLst>
          </p:cNvPr>
          <p:cNvSpPr>
            <a:spLocks noGrp="1"/>
          </p:cNvSpPr>
          <p:nvPr>
            <p:ph type="sldNum" sz="quarter" idx="12"/>
          </p:nvPr>
        </p:nvSpPr>
        <p:spPr/>
        <p:txBody>
          <a:bodyPr/>
          <a:lstStyle/>
          <a:p>
            <a:fld id="{B5F9A4F6-7BA3-4126-88A5-A8B8CE7104E5}" type="slidenum">
              <a:rPr lang="en-GB" smtClean="0"/>
              <a:pPr/>
              <a:t>31</a:t>
            </a:fld>
            <a:endParaRPr lang="en-GB"/>
          </a:p>
        </p:txBody>
      </p:sp>
      <p:sp>
        <p:nvSpPr>
          <p:cNvPr id="4" name="Titre 3">
            <a:extLst>
              <a:ext uri="{FF2B5EF4-FFF2-40B4-BE49-F238E27FC236}">
                <a16:creationId xmlns:a16="http://schemas.microsoft.com/office/drawing/2014/main" id="{E5BEC05D-501E-4A6C-9D50-E579D0F0169F}"/>
              </a:ext>
            </a:extLst>
          </p:cNvPr>
          <p:cNvSpPr>
            <a:spLocks noGrp="1"/>
          </p:cNvSpPr>
          <p:nvPr>
            <p:ph type="title"/>
          </p:nvPr>
        </p:nvSpPr>
        <p:spPr>
          <a:xfrm>
            <a:off x="587375" y="100542"/>
            <a:ext cx="4014442" cy="2852737"/>
          </a:xfrm>
        </p:spPr>
        <p:txBody>
          <a:bodyPr/>
          <a:lstStyle/>
          <a:p>
            <a:r>
              <a:rPr lang="fr-FR"/>
              <a:t>THANK YOU</a:t>
            </a:r>
            <a:endParaRPr lang="fr-FR">
              <a:solidFill>
                <a:schemeClr val="accent2"/>
              </a:solidFill>
            </a:endParaRPr>
          </a:p>
        </p:txBody>
      </p:sp>
    </p:spTree>
    <p:extLst>
      <p:ext uri="{BB962C8B-B14F-4D97-AF65-F5344CB8AC3E}">
        <p14:creationId xmlns:p14="http://schemas.microsoft.com/office/powerpoint/2010/main" val="3178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1C115C-A33A-1305-CA56-07540F67E48B}"/>
              </a:ext>
            </a:extLst>
          </p:cNvPr>
          <p:cNvSpPr>
            <a:spLocks noGrp="1"/>
          </p:cNvSpPr>
          <p:nvPr>
            <p:ph type="ftr" sz="quarter" idx="11"/>
          </p:nvPr>
        </p:nvSpPr>
        <p:spPr/>
        <p:txBody>
          <a:bodyPr/>
          <a:lstStyle/>
          <a:p>
            <a:r>
              <a:rPr lang="en-GB"/>
              <a:t>Insert Section title here</a:t>
            </a:r>
          </a:p>
        </p:txBody>
      </p:sp>
      <p:sp>
        <p:nvSpPr>
          <p:cNvPr id="3" name="Slide Number Placeholder 2">
            <a:extLst>
              <a:ext uri="{FF2B5EF4-FFF2-40B4-BE49-F238E27FC236}">
                <a16:creationId xmlns:a16="http://schemas.microsoft.com/office/drawing/2014/main" id="{62FA402D-1D60-8ECB-C954-016F156AB45B}"/>
              </a:ext>
            </a:extLst>
          </p:cNvPr>
          <p:cNvSpPr>
            <a:spLocks noGrp="1"/>
          </p:cNvSpPr>
          <p:nvPr>
            <p:ph type="sldNum" sz="quarter" idx="12"/>
          </p:nvPr>
        </p:nvSpPr>
        <p:spPr/>
        <p:txBody>
          <a:bodyPr/>
          <a:lstStyle/>
          <a:p>
            <a:fld id="{B5F9A4F6-7BA3-4126-88A5-A8B8CE7104E5}" type="slidenum">
              <a:rPr lang="en-GB" smtClean="0"/>
              <a:pPr/>
              <a:t>32</a:t>
            </a:fld>
            <a:endParaRPr lang="en-GB"/>
          </a:p>
        </p:txBody>
      </p:sp>
      <p:sp>
        <p:nvSpPr>
          <p:cNvPr id="4" name="Text Placeholder 3">
            <a:extLst>
              <a:ext uri="{FF2B5EF4-FFF2-40B4-BE49-F238E27FC236}">
                <a16:creationId xmlns:a16="http://schemas.microsoft.com/office/drawing/2014/main" id="{52CD837E-4515-658D-D7C7-41FA26093200}"/>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0392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13AA1B-47A5-321F-B179-D743F881BF0B}"/>
              </a:ext>
            </a:extLst>
          </p:cNvPr>
          <p:cNvSpPr>
            <a:spLocks noGrp="1"/>
          </p:cNvSpPr>
          <p:nvPr>
            <p:ph idx="1"/>
          </p:nvPr>
        </p:nvSpPr>
        <p:spPr>
          <a:xfrm>
            <a:off x="568535" y="1239705"/>
            <a:ext cx="10837863" cy="4752972"/>
          </a:xfrm>
        </p:spPr>
        <p:txBody>
          <a:bodyPr vert="horz" lIns="0" tIns="0" rIns="0" bIns="0" rtlCol="0" anchor="t">
            <a:noAutofit/>
          </a:bodyPr>
          <a:lstStyle/>
          <a:p>
            <a:pPr marL="342900" indent="-342900">
              <a:buFont typeface="Arial" panose="020B0604020202020204" pitchFamily="34" charset="0"/>
              <a:buChar char="•"/>
            </a:pPr>
            <a:r>
              <a:rPr lang="en-BE"/>
              <a:t>BEDRIJFSZEKERHEID</a:t>
            </a:r>
          </a:p>
          <a:p>
            <a:pPr marL="521970" lvl="3" indent="-342900">
              <a:buFont typeface="Arial" panose="020B0604020202020204" pitchFamily="34" charset="0"/>
              <a:buChar char="•"/>
            </a:pPr>
            <a:r>
              <a:rPr lang="en-BE"/>
              <a:t>MASTERPLAN UTILITIES</a:t>
            </a:r>
          </a:p>
          <a:p>
            <a:pPr marL="2857500" lvl="5" indent="-342900"/>
            <a:r>
              <a:rPr lang="en-BE"/>
              <a:t>ELEKTRICITEIT</a:t>
            </a:r>
          </a:p>
          <a:p>
            <a:pPr marL="2857500" lvl="5" indent="-342900"/>
            <a:r>
              <a:rPr lang="en-BE"/>
              <a:t>STOOM</a:t>
            </a:r>
          </a:p>
          <a:p>
            <a:pPr marL="2857500" lvl="5" indent="-342900"/>
            <a:r>
              <a:rPr lang="en-BE"/>
              <a:t>WARMTE</a:t>
            </a:r>
          </a:p>
          <a:p>
            <a:pPr marL="2857500" lvl="5" indent="-342900"/>
            <a:r>
              <a:rPr lang="en-BE"/>
              <a:t>KOELING</a:t>
            </a:r>
          </a:p>
          <a:p>
            <a:pPr marL="342900" indent="-342900">
              <a:buFont typeface="Arial" panose="020B0604020202020204" pitchFamily="34" charset="0"/>
              <a:buChar char="•"/>
            </a:pPr>
            <a:r>
              <a:rPr lang="en-BE"/>
              <a:t>BETAALBAARHEID</a:t>
            </a:r>
          </a:p>
          <a:p>
            <a:pPr marL="521970" lvl="3" indent="-342900">
              <a:buFont typeface="Arial" panose="020B0604020202020204" pitchFamily="34" charset="0"/>
              <a:buChar char="•"/>
            </a:pPr>
            <a:r>
              <a:rPr lang="nl-NL" err="1"/>
              <a:t>Capex</a:t>
            </a:r>
            <a:endParaRPr lang="en-BE"/>
          </a:p>
          <a:p>
            <a:pPr marL="521970" lvl="3" indent="-342900">
              <a:buFont typeface="Arial" panose="020B0604020202020204" pitchFamily="34" charset="0"/>
              <a:buChar char="•"/>
            </a:pPr>
            <a:r>
              <a:rPr lang="nl-NL"/>
              <a:t>O</a:t>
            </a:r>
            <a:r>
              <a:rPr lang="en-BE"/>
              <a:t>pex</a:t>
            </a:r>
          </a:p>
          <a:p>
            <a:pPr marL="342900" indent="-342900">
              <a:buFont typeface="Arial" panose="020B0604020202020204" pitchFamily="34" charset="0"/>
              <a:buChar char="•"/>
            </a:pPr>
            <a:r>
              <a:rPr lang="en-BE"/>
              <a:t>DUURZAAMHEID</a:t>
            </a:r>
          </a:p>
          <a:p>
            <a:pPr marL="521970" lvl="3" indent="-342900">
              <a:buFont typeface="Arial" panose="020B0604020202020204" pitchFamily="34" charset="0"/>
              <a:buChar char="•"/>
            </a:pPr>
            <a:r>
              <a:rPr lang="en-BE"/>
              <a:t>INTEGRATIE WARMTE</a:t>
            </a:r>
          </a:p>
          <a:p>
            <a:pPr marL="521970" lvl="3" indent="-342900">
              <a:buFont typeface="Arial" panose="020B0604020202020204" pitchFamily="34" charset="0"/>
              <a:buChar char="•"/>
            </a:pPr>
            <a:r>
              <a:rPr lang="en-BE"/>
              <a:t>ELEKTRIFICATIE</a:t>
            </a:r>
          </a:p>
          <a:p>
            <a:pPr marL="521970" lvl="3" indent="-342900">
              <a:buFont typeface="Arial" panose="020B0604020202020204" pitchFamily="34" charset="0"/>
              <a:buChar char="•"/>
            </a:pPr>
            <a:r>
              <a:rPr lang="en-BE"/>
              <a:t>HERNIEUWBARE ENERGIE</a:t>
            </a:r>
          </a:p>
          <a:p>
            <a:pPr marL="521970" lvl="3" indent="-342900">
              <a:buFont typeface="Arial" panose="020B0604020202020204" pitchFamily="34" charset="0"/>
              <a:buChar char="•"/>
            </a:pPr>
            <a:endParaRPr lang="nl-NL"/>
          </a:p>
        </p:txBody>
      </p:sp>
      <p:sp>
        <p:nvSpPr>
          <p:cNvPr id="2" name="Footer Placeholder 1">
            <a:extLst>
              <a:ext uri="{FF2B5EF4-FFF2-40B4-BE49-F238E27FC236}">
                <a16:creationId xmlns:a16="http://schemas.microsoft.com/office/drawing/2014/main" id="{2D611724-3B52-BBD1-5137-5EB90CE3747D}"/>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4D9D1B2-A2C3-D9BF-6FD7-89133C207A98}"/>
              </a:ext>
            </a:extLst>
          </p:cNvPr>
          <p:cNvSpPr>
            <a:spLocks noGrp="1"/>
          </p:cNvSpPr>
          <p:nvPr>
            <p:ph type="sldNum" sz="quarter" idx="12"/>
          </p:nvPr>
        </p:nvSpPr>
        <p:spPr/>
        <p:txBody>
          <a:bodyPr/>
          <a:lstStyle/>
          <a:p>
            <a:fld id="{B5F9A4F6-7BA3-4126-88A5-A8B8CE7104E5}" type="slidenum">
              <a:rPr lang="en-GB" smtClean="0"/>
              <a:pPr/>
              <a:t>3</a:t>
            </a:fld>
            <a:endParaRPr lang="en-GB"/>
          </a:p>
        </p:txBody>
      </p:sp>
      <p:sp>
        <p:nvSpPr>
          <p:cNvPr id="4" name="Text Placeholder 3">
            <a:extLst>
              <a:ext uri="{FF2B5EF4-FFF2-40B4-BE49-F238E27FC236}">
                <a16:creationId xmlns:a16="http://schemas.microsoft.com/office/drawing/2014/main" id="{50F2BF61-20EC-3026-2410-9BEFCED1A703}"/>
              </a:ext>
            </a:extLst>
          </p:cNvPr>
          <p:cNvSpPr>
            <a:spLocks noGrp="1"/>
          </p:cNvSpPr>
          <p:nvPr>
            <p:ph type="body" sz="quarter" idx="13"/>
          </p:nvPr>
        </p:nvSpPr>
        <p:spPr/>
        <p:txBody>
          <a:bodyPr/>
          <a:lstStyle/>
          <a:p>
            <a:r>
              <a:rPr lang="nl-NL"/>
              <a:t>Motivatie</a:t>
            </a:r>
            <a:r>
              <a:rPr lang="en-BE"/>
              <a:t> project</a:t>
            </a:r>
            <a:endParaRPr lang="nl-NL"/>
          </a:p>
        </p:txBody>
      </p:sp>
      <p:sp>
        <p:nvSpPr>
          <p:cNvPr id="6" name="Isosceles Triangle 5">
            <a:extLst>
              <a:ext uri="{FF2B5EF4-FFF2-40B4-BE49-F238E27FC236}">
                <a16:creationId xmlns:a16="http://schemas.microsoft.com/office/drawing/2014/main" id="{4AD23C68-3E33-1C8E-F7C2-B044423F9D2B}"/>
              </a:ext>
            </a:extLst>
          </p:cNvPr>
          <p:cNvSpPr/>
          <p:nvPr/>
        </p:nvSpPr>
        <p:spPr>
          <a:xfrm>
            <a:off x="5971592" y="1231443"/>
            <a:ext cx="4721289" cy="376996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a:extLst>
              <a:ext uri="{FF2B5EF4-FFF2-40B4-BE49-F238E27FC236}">
                <a16:creationId xmlns:a16="http://schemas.microsoft.com/office/drawing/2014/main" id="{FDEBFE28-EB67-8B83-0AAF-100922B17095}"/>
              </a:ext>
            </a:extLst>
          </p:cNvPr>
          <p:cNvSpPr txBox="1"/>
          <p:nvPr/>
        </p:nvSpPr>
        <p:spPr>
          <a:xfrm>
            <a:off x="7654211" y="2292443"/>
            <a:ext cx="1368490" cy="369332"/>
          </a:xfrm>
          <a:prstGeom prst="rect">
            <a:avLst/>
          </a:prstGeom>
          <a:noFill/>
        </p:spPr>
        <p:txBody>
          <a:bodyPr wrap="square" rtlCol="0">
            <a:spAutoFit/>
          </a:bodyPr>
          <a:lstStyle/>
          <a:p>
            <a:pPr algn="l"/>
            <a:r>
              <a:rPr lang="en-GB" b="1" err="1">
                <a:solidFill>
                  <a:srgbClr val="00B050"/>
                </a:solidFill>
              </a:rPr>
              <a:t>Duurzaamheid</a:t>
            </a:r>
            <a:endParaRPr lang="nl-BE" b="1">
              <a:solidFill>
                <a:srgbClr val="00B050"/>
              </a:solidFill>
            </a:endParaRPr>
          </a:p>
        </p:txBody>
      </p:sp>
      <p:sp>
        <p:nvSpPr>
          <p:cNvPr id="10" name="TextBox 9">
            <a:extLst>
              <a:ext uri="{FF2B5EF4-FFF2-40B4-BE49-F238E27FC236}">
                <a16:creationId xmlns:a16="http://schemas.microsoft.com/office/drawing/2014/main" id="{3189CB94-3DCB-B868-A96A-B15DD06FE777}"/>
              </a:ext>
            </a:extLst>
          </p:cNvPr>
          <p:cNvSpPr txBox="1"/>
          <p:nvPr/>
        </p:nvSpPr>
        <p:spPr>
          <a:xfrm>
            <a:off x="8735367" y="4291759"/>
            <a:ext cx="1559586" cy="369332"/>
          </a:xfrm>
          <a:prstGeom prst="rect">
            <a:avLst/>
          </a:prstGeom>
          <a:noFill/>
        </p:spPr>
        <p:txBody>
          <a:bodyPr wrap="square" rtlCol="0">
            <a:spAutoFit/>
          </a:bodyPr>
          <a:lstStyle/>
          <a:p>
            <a:pPr algn="l"/>
            <a:r>
              <a:rPr lang="en-GB" b="1" err="1">
                <a:solidFill>
                  <a:schemeClr val="tx2"/>
                </a:solidFill>
              </a:rPr>
              <a:t>Bedrijfszekerheid</a:t>
            </a:r>
            <a:endParaRPr lang="nl-BE" b="1">
              <a:solidFill>
                <a:schemeClr val="tx2"/>
              </a:solidFill>
            </a:endParaRPr>
          </a:p>
        </p:txBody>
      </p:sp>
      <p:sp>
        <p:nvSpPr>
          <p:cNvPr id="11" name="TextBox 10">
            <a:extLst>
              <a:ext uri="{FF2B5EF4-FFF2-40B4-BE49-F238E27FC236}">
                <a16:creationId xmlns:a16="http://schemas.microsoft.com/office/drawing/2014/main" id="{0D5986FE-980D-D3D9-615D-4B9B67632C2B}"/>
              </a:ext>
            </a:extLst>
          </p:cNvPr>
          <p:cNvSpPr txBox="1"/>
          <p:nvPr/>
        </p:nvSpPr>
        <p:spPr>
          <a:xfrm>
            <a:off x="6481580" y="4291759"/>
            <a:ext cx="1559586" cy="369332"/>
          </a:xfrm>
          <a:prstGeom prst="rect">
            <a:avLst/>
          </a:prstGeom>
          <a:noFill/>
        </p:spPr>
        <p:txBody>
          <a:bodyPr wrap="square" rtlCol="0">
            <a:spAutoFit/>
          </a:bodyPr>
          <a:lstStyle/>
          <a:p>
            <a:pPr algn="l"/>
            <a:r>
              <a:rPr lang="en-GB" b="1" err="1">
                <a:solidFill>
                  <a:srgbClr val="FF0000"/>
                </a:solidFill>
              </a:rPr>
              <a:t>Betaalbaarheid</a:t>
            </a:r>
            <a:endParaRPr lang="nl-BE" b="1">
              <a:solidFill>
                <a:srgbClr val="FF0000"/>
              </a:solidFill>
            </a:endParaRPr>
          </a:p>
        </p:txBody>
      </p:sp>
      <p:sp>
        <p:nvSpPr>
          <p:cNvPr id="12" name="Oval 11">
            <a:extLst>
              <a:ext uri="{FF2B5EF4-FFF2-40B4-BE49-F238E27FC236}">
                <a16:creationId xmlns:a16="http://schemas.microsoft.com/office/drawing/2014/main" id="{903C33A6-E6B7-6597-9C11-E40E17B3E284}"/>
              </a:ext>
            </a:extLst>
          </p:cNvPr>
          <p:cNvSpPr/>
          <p:nvPr/>
        </p:nvSpPr>
        <p:spPr>
          <a:xfrm>
            <a:off x="7416411" y="1771567"/>
            <a:ext cx="1763399" cy="149235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a:extLst>
              <a:ext uri="{FF2B5EF4-FFF2-40B4-BE49-F238E27FC236}">
                <a16:creationId xmlns:a16="http://schemas.microsoft.com/office/drawing/2014/main" id="{80AE4391-1748-F98D-07AD-4B02DD904392}"/>
              </a:ext>
            </a:extLst>
          </p:cNvPr>
          <p:cNvSpPr/>
          <p:nvPr/>
        </p:nvSpPr>
        <p:spPr>
          <a:xfrm>
            <a:off x="6326017" y="3730248"/>
            <a:ext cx="1763399" cy="1492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l 13">
            <a:extLst>
              <a:ext uri="{FF2B5EF4-FFF2-40B4-BE49-F238E27FC236}">
                <a16:creationId xmlns:a16="http://schemas.microsoft.com/office/drawing/2014/main" id="{D80A22D5-EDE0-4921-AE6C-AC3D5F7BCD4E}"/>
              </a:ext>
            </a:extLst>
          </p:cNvPr>
          <p:cNvSpPr/>
          <p:nvPr/>
        </p:nvSpPr>
        <p:spPr>
          <a:xfrm>
            <a:off x="8633460" y="3695485"/>
            <a:ext cx="1763399" cy="149235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Isosceles Triangle 7">
            <a:extLst>
              <a:ext uri="{FF2B5EF4-FFF2-40B4-BE49-F238E27FC236}">
                <a16:creationId xmlns:a16="http://schemas.microsoft.com/office/drawing/2014/main" id="{61CFF478-28CB-3410-5F9E-C7C0163186A3}"/>
              </a:ext>
            </a:extLst>
          </p:cNvPr>
          <p:cNvSpPr/>
          <p:nvPr/>
        </p:nvSpPr>
        <p:spPr>
          <a:xfrm rot="10800000">
            <a:off x="7209452" y="3116423"/>
            <a:ext cx="2220685" cy="1884981"/>
          </a:xfrm>
          <a:prstGeom prst="triangle">
            <a:avLst>
              <a:gd name="adj" fmla="val 4884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074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wipe(down)">
                                      <p:cBhvr>
                                        <p:cTn id="39" dur="500"/>
                                        <p:tgtEl>
                                          <p:spTgt spid="5">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wipe(down)">
                                      <p:cBhvr>
                                        <p:cTn id="45" dur="5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2000"/>
                                        <p:tgtEl>
                                          <p:spTgt spid="5">
                                            <p:txEl>
                                              <p:pRg st="9" end="9"/>
                                            </p:txEl>
                                          </p:spTgt>
                                        </p:tgtEl>
                                      </p:cBhvr>
                                    </p:animEffect>
                                    <p:anim calcmode="lin" valueType="num">
                                      <p:cBhvr>
                                        <p:cTn id="51" dur="2000" fill="hold"/>
                                        <p:tgtEl>
                                          <p:spTgt spid="5">
                                            <p:txEl>
                                              <p:pRg st="9" end="9"/>
                                            </p:txEl>
                                          </p:spTgt>
                                        </p:tgtEl>
                                        <p:attrNameLst>
                                          <p:attrName>ppt_w</p:attrName>
                                        </p:attrNameLst>
                                      </p:cBhvr>
                                      <p:tavLst>
                                        <p:tav tm="0" fmla="#ppt_w*sin(2.5*pi*$)">
                                          <p:val>
                                            <p:fltVal val="0"/>
                                          </p:val>
                                        </p:tav>
                                        <p:tav tm="100000">
                                          <p:val>
                                            <p:fltVal val="1"/>
                                          </p:val>
                                        </p:tav>
                                      </p:tavLst>
                                    </p:anim>
                                    <p:anim calcmode="lin" valueType="num">
                                      <p:cBhvr>
                                        <p:cTn id="52" dur="2000" fill="hold"/>
                                        <p:tgtEl>
                                          <p:spTgt spid="5">
                                            <p:txEl>
                                              <p:pRg st="9" end="9"/>
                                            </p:txEl>
                                          </p:spTgt>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2000"/>
                                        <p:tgtEl>
                                          <p:spTgt spid="5">
                                            <p:txEl>
                                              <p:pRg st="10" end="10"/>
                                            </p:txEl>
                                          </p:spTgt>
                                        </p:tgtEl>
                                      </p:cBhvr>
                                    </p:animEffect>
                                    <p:anim calcmode="lin" valueType="num">
                                      <p:cBhvr>
                                        <p:cTn id="56" dur="2000" fill="hold"/>
                                        <p:tgtEl>
                                          <p:spTgt spid="5">
                                            <p:txEl>
                                              <p:pRg st="10" end="10"/>
                                            </p:txEl>
                                          </p:spTgt>
                                        </p:tgtEl>
                                        <p:attrNameLst>
                                          <p:attrName>ppt_w</p:attrName>
                                        </p:attrNameLst>
                                      </p:cBhvr>
                                      <p:tavLst>
                                        <p:tav tm="0" fmla="#ppt_w*sin(2.5*pi*$)">
                                          <p:val>
                                            <p:fltVal val="0"/>
                                          </p:val>
                                        </p:tav>
                                        <p:tav tm="100000">
                                          <p:val>
                                            <p:fltVal val="1"/>
                                          </p:val>
                                        </p:tav>
                                      </p:tavLst>
                                    </p:anim>
                                    <p:anim calcmode="lin" valueType="num">
                                      <p:cBhvr>
                                        <p:cTn id="57" dur="2000" fill="hold"/>
                                        <p:tgtEl>
                                          <p:spTgt spid="5">
                                            <p:txEl>
                                              <p:pRg st="10" end="10"/>
                                            </p:txEl>
                                          </p:spTgt>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fade">
                                      <p:cBhvr>
                                        <p:cTn id="60" dur="2000"/>
                                        <p:tgtEl>
                                          <p:spTgt spid="5">
                                            <p:txEl>
                                              <p:pRg st="11" end="11"/>
                                            </p:txEl>
                                          </p:spTgt>
                                        </p:tgtEl>
                                      </p:cBhvr>
                                    </p:animEffect>
                                    <p:anim calcmode="lin" valueType="num">
                                      <p:cBhvr>
                                        <p:cTn id="61" dur="2000" fill="hold"/>
                                        <p:tgtEl>
                                          <p:spTgt spid="5">
                                            <p:txEl>
                                              <p:pRg st="11" end="11"/>
                                            </p:txEl>
                                          </p:spTgt>
                                        </p:tgtEl>
                                        <p:attrNameLst>
                                          <p:attrName>ppt_w</p:attrName>
                                        </p:attrNameLst>
                                      </p:cBhvr>
                                      <p:tavLst>
                                        <p:tav tm="0" fmla="#ppt_w*sin(2.5*pi*$)">
                                          <p:val>
                                            <p:fltVal val="0"/>
                                          </p:val>
                                        </p:tav>
                                        <p:tav tm="100000">
                                          <p:val>
                                            <p:fltVal val="1"/>
                                          </p:val>
                                        </p:tav>
                                      </p:tavLst>
                                    </p:anim>
                                    <p:anim calcmode="lin" valueType="num">
                                      <p:cBhvr>
                                        <p:cTn id="62" dur="2000" fill="hold"/>
                                        <p:tgtEl>
                                          <p:spTgt spid="5">
                                            <p:txEl>
                                              <p:pRg st="11" end="11"/>
                                            </p:txEl>
                                          </p:spTgt>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2000"/>
                                        <p:tgtEl>
                                          <p:spTgt spid="5">
                                            <p:txEl>
                                              <p:pRg st="12" end="12"/>
                                            </p:txEl>
                                          </p:spTgt>
                                        </p:tgtEl>
                                      </p:cBhvr>
                                    </p:animEffect>
                                    <p:anim calcmode="lin" valueType="num">
                                      <p:cBhvr>
                                        <p:cTn id="66" dur="2000" fill="hold"/>
                                        <p:tgtEl>
                                          <p:spTgt spid="5">
                                            <p:txEl>
                                              <p:pRg st="12" end="12"/>
                                            </p:txEl>
                                          </p:spTgt>
                                        </p:tgtEl>
                                        <p:attrNameLst>
                                          <p:attrName>ppt_w</p:attrName>
                                        </p:attrNameLst>
                                      </p:cBhvr>
                                      <p:tavLst>
                                        <p:tav tm="0" fmla="#ppt_w*sin(2.5*pi*$)">
                                          <p:val>
                                            <p:fltVal val="0"/>
                                          </p:val>
                                        </p:tav>
                                        <p:tav tm="100000">
                                          <p:val>
                                            <p:fltVal val="1"/>
                                          </p:val>
                                        </p:tav>
                                      </p:tavLst>
                                    </p:anim>
                                    <p:anim calcmode="lin" valueType="num">
                                      <p:cBhvr>
                                        <p:cTn id="67" dur="2000" fill="hold"/>
                                        <p:tgtEl>
                                          <p:spTgt spid="5">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807634" y="1988840"/>
            <a:ext cx="2208245" cy="3528392"/>
          </a:xfrm>
          <a:prstGeom prst="rect">
            <a:avLst/>
          </a:prstGeom>
          <a:solidFill>
            <a:schemeClr val="bg1">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2" name="Title 1"/>
          <p:cNvSpPr>
            <a:spLocks noGrp="1"/>
          </p:cNvSpPr>
          <p:nvPr>
            <p:ph type="title"/>
          </p:nvPr>
        </p:nvSpPr>
        <p:spPr>
          <a:xfrm>
            <a:off x="325821" y="140318"/>
            <a:ext cx="11708523" cy="685800"/>
          </a:xfrm>
        </p:spPr>
        <p:txBody>
          <a:bodyPr/>
          <a:lstStyle/>
          <a:p>
            <a:r>
              <a:rPr lang="en-US" dirty="0"/>
              <a:t>Hot Water Smart Grid (HSWG)</a:t>
            </a:r>
            <a:r>
              <a:rPr lang="en-BE" dirty="0"/>
              <a:t>                </a:t>
            </a:r>
            <a:r>
              <a:rPr lang="en-US" dirty="0"/>
              <a:t>Optimal “integration”</a:t>
            </a:r>
          </a:p>
        </p:txBody>
      </p:sp>
      <p:pic>
        <p:nvPicPr>
          <p:cNvPr id="17410" name="Picture 2"/>
          <p:cNvPicPr>
            <a:picLocks noChangeAspect="1" noChangeArrowheads="1"/>
          </p:cNvPicPr>
          <p:nvPr/>
        </p:nvPicPr>
        <p:blipFill>
          <a:blip r:embed="rId3"/>
          <a:srcRect/>
          <a:stretch>
            <a:fillRect/>
          </a:stretch>
        </p:blipFill>
        <p:spPr bwMode="auto">
          <a:xfrm>
            <a:off x="5015880" y="1988840"/>
            <a:ext cx="5112681" cy="3528392"/>
          </a:xfrm>
          <a:prstGeom prst="rect">
            <a:avLst/>
          </a:prstGeom>
          <a:noFill/>
          <a:ln w="9525">
            <a:noFill/>
            <a:miter lim="800000"/>
            <a:headEnd/>
            <a:tailEnd/>
          </a:ln>
        </p:spPr>
      </p:pic>
      <p:grpSp>
        <p:nvGrpSpPr>
          <p:cNvPr id="3" name="Group 15"/>
          <p:cNvGrpSpPr/>
          <p:nvPr/>
        </p:nvGrpSpPr>
        <p:grpSpPr>
          <a:xfrm>
            <a:off x="2495600" y="2204864"/>
            <a:ext cx="1800200" cy="648072"/>
            <a:chOff x="1259632" y="2204864"/>
            <a:chExt cx="2160240" cy="792088"/>
          </a:xfrm>
        </p:grpSpPr>
        <p:sp>
          <p:nvSpPr>
            <p:cNvPr id="5" name="Rectangle 4"/>
            <p:cNvSpPr/>
            <p:nvPr/>
          </p:nvSpPr>
          <p:spPr bwMode="auto">
            <a:xfrm>
              <a:off x="1259632" y="2204864"/>
              <a:ext cx="1872208" cy="360040"/>
            </a:xfrm>
            <a:prstGeom prst="rect">
              <a:avLst/>
            </a:prstGeom>
            <a:solidFill>
              <a:srgbClr val="FF0000"/>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7" name="Rectangle 6"/>
            <p:cNvSpPr/>
            <p:nvPr/>
          </p:nvSpPr>
          <p:spPr bwMode="auto">
            <a:xfrm>
              <a:off x="1403648" y="2420888"/>
              <a:ext cx="1872208" cy="360040"/>
            </a:xfrm>
            <a:prstGeom prst="rect">
              <a:avLst/>
            </a:prstGeom>
            <a:solidFill>
              <a:srgbClr val="FF0000"/>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8" name="Rectangle 7"/>
            <p:cNvSpPr/>
            <p:nvPr/>
          </p:nvSpPr>
          <p:spPr bwMode="auto">
            <a:xfrm>
              <a:off x="1547664" y="2636912"/>
              <a:ext cx="1872208" cy="360040"/>
            </a:xfrm>
            <a:prstGeom prst="rect">
              <a:avLst/>
            </a:prstGeom>
            <a:solidFill>
              <a:srgbClr val="FF0000"/>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grpSp>
      <p:sp>
        <p:nvSpPr>
          <p:cNvPr id="22" name="Rounded Rectangle 21"/>
          <p:cNvSpPr/>
          <p:nvPr/>
        </p:nvSpPr>
        <p:spPr bwMode="auto">
          <a:xfrm>
            <a:off x="2423592" y="1124744"/>
            <a:ext cx="2016224" cy="792088"/>
          </a:xfrm>
          <a:prstGeom prst="roundRect">
            <a:avLst/>
          </a:prstGeom>
          <a:solidFill>
            <a:schemeClr val="bg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solidFill>
                  <a:srgbClr val="354DB1"/>
                </a:solidFill>
              </a:rPr>
              <a:t>“</a:t>
            </a:r>
            <a:r>
              <a:rPr lang="en-US" b="1" dirty="0">
                <a:solidFill>
                  <a:srgbClr val="354DB1"/>
                </a:solidFill>
              </a:rPr>
              <a:t>sources</a:t>
            </a:r>
            <a:r>
              <a:rPr lang="en-US" dirty="0">
                <a:solidFill>
                  <a:srgbClr val="354DB1"/>
                </a:solidFill>
              </a:rPr>
              <a:t>” </a:t>
            </a:r>
          </a:p>
          <a:p>
            <a:pPr algn="ctr"/>
            <a:r>
              <a:rPr lang="en-US" dirty="0">
                <a:solidFill>
                  <a:srgbClr val="354DB1"/>
                </a:solidFill>
              </a:rPr>
              <a:t>&amp;</a:t>
            </a:r>
          </a:p>
          <a:p>
            <a:pPr algn="ctr"/>
            <a:r>
              <a:rPr lang="en-US" dirty="0">
                <a:solidFill>
                  <a:srgbClr val="354DB1"/>
                </a:solidFill>
              </a:rPr>
              <a:t>“</a:t>
            </a:r>
            <a:r>
              <a:rPr lang="en-US" b="1" dirty="0">
                <a:solidFill>
                  <a:srgbClr val="354DB1"/>
                </a:solidFill>
              </a:rPr>
              <a:t>consumers</a:t>
            </a:r>
            <a:r>
              <a:rPr lang="en-US" dirty="0">
                <a:solidFill>
                  <a:srgbClr val="354DB1"/>
                </a:solidFill>
              </a:rPr>
              <a:t>”</a:t>
            </a:r>
          </a:p>
        </p:txBody>
      </p:sp>
      <p:sp>
        <p:nvSpPr>
          <p:cNvPr id="23" name="Rounded Rectangle 22"/>
          <p:cNvSpPr/>
          <p:nvPr/>
        </p:nvSpPr>
        <p:spPr bwMode="auto">
          <a:xfrm>
            <a:off x="5303912" y="1124744"/>
            <a:ext cx="2016224" cy="792088"/>
          </a:xfrm>
          <a:prstGeom prst="roundRect">
            <a:avLst/>
          </a:prstGeom>
          <a:solidFill>
            <a:schemeClr val="bg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solidFill>
                  <a:srgbClr val="354DB1"/>
                </a:solidFill>
              </a:rPr>
              <a:t>multi- </a:t>
            </a:r>
            <a:r>
              <a:rPr lang="en-US" dirty="0" err="1">
                <a:solidFill>
                  <a:srgbClr val="354DB1"/>
                </a:solidFill>
              </a:rPr>
              <a:t>temperatuur</a:t>
            </a:r>
            <a:endParaRPr lang="en-US" dirty="0">
              <a:solidFill>
                <a:srgbClr val="354DB1"/>
              </a:solidFill>
            </a:endParaRPr>
          </a:p>
          <a:p>
            <a:pPr algn="ctr"/>
            <a:r>
              <a:rPr lang="en-US" b="1" dirty="0" err="1">
                <a:solidFill>
                  <a:srgbClr val="354DB1"/>
                </a:solidFill>
              </a:rPr>
              <a:t>netwerk</a:t>
            </a:r>
            <a:endParaRPr lang="en-US" b="1" dirty="0">
              <a:solidFill>
                <a:srgbClr val="354DB1"/>
              </a:solidFill>
            </a:endParaRPr>
          </a:p>
        </p:txBody>
      </p:sp>
      <p:sp>
        <p:nvSpPr>
          <p:cNvPr id="24" name="Rounded Rectangle 23"/>
          <p:cNvSpPr/>
          <p:nvPr/>
        </p:nvSpPr>
        <p:spPr bwMode="auto">
          <a:xfrm>
            <a:off x="8112224" y="1124744"/>
            <a:ext cx="2016224" cy="792088"/>
          </a:xfrm>
          <a:prstGeom prst="roundRect">
            <a:avLst/>
          </a:prstGeom>
          <a:solidFill>
            <a:schemeClr val="bg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solidFill>
                  <a:srgbClr val="354DB1"/>
                </a:solidFill>
              </a:rPr>
              <a:t>multi-</a:t>
            </a:r>
            <a:r>
              <a:rPr lang="en-US" dirty="0" err="1">
                <a:solidFill>
                  <a:srgbClr val="354DB1"/>
                </a:solidFill>
              </a:rPr>
              <a:t>temperatuur</a:t>
            </a:r>
            <a:endParaRPr lang="en-US" dirty="0">
              <a:solidFill>
                <a:srgbClr val="354DB1"/>
              </a:solidFill>
            </a:endParaRPr>
          </a:p>
          <a:p>
            <a:pPr algn="ctr"/>
            <a:r>
              <a:rPr lang="en-US" b="1" dirty="0" err="1">
                <a:solidFill>
                  <a:srgbClr val="354DB1"/>
                </a:solidFill>
              </a:rPr>
              <a:t>buffertank</a:t>
            </a:r>
            <a:endParaRPr lang="en-US" b="1" dirty="0">
              <a:solidFill>
                <a:srgbClr val="354DB1"/>
              </a:solidFill>
            </a:endParaRPr>
          </a:p>
        </p:txBody>
      </p:sp>
      <p:cxnSp>
        <p:nvCxnSpPr>
          <p:cNvPr id="26" name="Straight Connector 25"/>
          <p:cNvCxnSpPr>
            <a:stCxn id="22" idx="3"/>
            <a:endCxn id="23" idx="1"/>
          </p:cNvCxnSpPr>
          <p:nvPr/>
        </p:nvCxnSpPr>
        <p:spPr bwMode="auto">
          <a:xfrm>
            <a:off x="4439816" y="1520788"/>
            <a:ext cx="864096" cy="0"/>
          </a:xfrm>
          <a:prstGeom prst="line">
            <a:avLst/>
          </a:prstGeom>
          <a:solidFill>
            <a:srgbClr val="C0C0C0"/>
          </a:solidFill>
          <a:ln w="9525" cap="flat" cmpd="sng" algn="ctr">
            <a:solidFill>
              <a:schemeClr val="accent1"/>
            </a:solidFill>
            <a:prstDash val="solid"/>
            <a:round/>
            <a:headEnd type="oval" w="med" len="med"/>
            <a:tailEnd type="oval"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a:stCxn id="23" idx="3"/>
            <a:endCxn id="24" idx="1"/>
          </p:cNvCxnSpPr>
          <p:nvPr/>
        </p:nvCxnSpPr>
        <p:spPr bwMode="auto">
          <a:xfrm>
            <a:off x="7320136" y="1520788"/>
            <a:ext cx="792088" cy="0"/>
          </a:xfrm>
          <a:prstGeom prst="line">
            <a:avLst/>
          </a:prstGeom>
          <a:solidFill>
            <a:srgbClr val="C0C0C0"/>
          </a:solidFill>
          <a:ln w="9525" cap="flat" cmpd="sng" algn="ctr">
            <a:solidFill>
              <a:schemeClr val="accent1"/>
            </a:solidFill>
            <a:prstDash val="solid"/>
            <a:round/>
            <a:headEnd type="oval" w="med" len="med"/>
            <a:tailEnd type="oval"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4" name="Group 32"/>
          <p:cNvGrpSpPr/>
          <p:nvPr/>
        </p:nvGrpSpPr>
        <p:grpSpPr>
          <a:xfrm>
            <a:off x="4511824" y="2348880"/>
            <a:ext cx="360040" cy="288032"/>
            <a:chOff x="3275856" y="2708920"/>
            <a:chExt cx="360040" cy="288032"/>
          </a:xfrm>
        </p:grpSpPr>
        <p:cxnSp>
          <p:nvCxnSpPr>
            <p:cNvPr id="30" name="Straight Arrow Connector 29"/>
            <p:cNvCxnSpPr/>
            <p:nvPr/>
          </p:nvCxnSpPr>
          <p:spPr bwMode="auto">
            <a:xfrm>
              <a:off x="3275856" y="2708920"/>
              <a:ext cx="360040" cy="0"/>
            </a:xfrm>
            <a:prstGeom prst="straightConnector1">
              <a:avLst/>
            </a:prstGeom>
            <a:solidFill>
              <a:srgbClr val="C0C0C0"/>
            </a:solidFill>
            <a:ln w="76200" cap="flat" cmpd="sng" algn="ctr">
              <a:solidFill>
                <a:schemeClr val="accent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p:nvPr/>
          </p:nvCxnSpPr>
          <p:spPr bwMode="auto">
            <a:xfrm flipH="1">
              <a:off x="3275856" y="2996952"/>
              <a:ext cx="360040" cy="0"/>
            </a:xfrm>
            <a:prstGeom prst="straightConnector1">
              <a:avLst/>
            </a:prstGeom>
            <a:solidFill>
              <a:srgbClr val="C0C0C0"/>
            </a:solidFill>
            <a:ln w="76200" cap="flat" cmpd="sng" algn="ctr">
              <a:solidFill>
                <a:schemeClr val="accent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6" name="Group 36"/>
          <p:cNvGrpSpPr/>
          <p:nvPr/>
        </p:nvGrpSpPr>
        <p:grpSpPr>
          <a:xfrm>
            <a:off x="4583832" y="3212976"/>
            <a:ext cx="360040" cy="288032"/>
            <a:chOff x="3275856" y="2708920"/>
            <a:chExt cx="360040" cy="288032"/>
          </a:xfrm>
        </p:grpSpPr>
        <p:cxnSp>
          <p:nvCxnSpPr>
            <p:cNvPr id="38" name="Straight Arrow Connector 37"/>
            <p:cNvCxnSpPr/>
            <p:nvPr/>
          </p:nvCxnSpPr>
          <p:spPr bwMode="auto">
            <a:xfrm>
              <a:off x="3275856" y="2708920"/>
              <a:ext cx="360040" cy="0"/>
            </a:xfrm>
            <a:prstGeom prst="straightConnector1">
              <a:avLst/>
            </a:prstGeom>
            <a:solidFill>
              <a:srgbClr val="C0C0C0"/>
            </a:solidFill>
            <a:ln w="76200" cap="flat" cmpd="sng" algn="ctr">
              <a:solidFill>
                <a:schemeClr val="accent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Arrow Connector 38"/>
            <p:cNvCxnSpPr/>
            <p:nvPr/>
          </p:nvCxnSpPr>
          <p:spPr bwMode="auto">
            <a:xfrm flipH="1">
              <a:off x="3275856" y="2996952"/>
              <a:ext cx="360040" cy="0"/>
            </a:xfrm>
            <a:prstGeom prst="straightConnector1">
              <a:avLst/>
            </a:prstGeom>
            <a:solidFill>
              <a:srgbClr val="C0C0C0"/>
            </a:solidFill>
            <a:ln w="76200" cap="flat" cmpd="sng" algn="ctr">
              <a:solidFill>
                <a:schemeClr val="accent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9" name="Group 39"/>
          <p:cNvGrpSpPr/>
          <p:nvPr/>
        </p:nvGrpSpPr>
        <p:grpSpPr>
          <a:xfrm>
            <a:off x="4511824" y="4293096"/>
            <a:ext cx="360040" cy="288032"/>
            <a:chOff x="3275856" y="2708920"/>
            <a:chExt cx="360040" cy="288032"/>
          </a:xfrm>
        </p:grpSpPr>
        <p:cxnSp>
          <p:nvCxnSpPr>
            <p:cNvPr id="41" name="Straight Arrow Connector 40"/>
            <p:cNvCxnSpPr/>
            <p:nvPr/>
          </p:nvCxnSpPr>
          <p:spPr bwMode="auto">
            <a:xfrm>
              <a:off x="3275856" y="2708920"/>
              <a:ext cx="360040" cy="0"/>
            </a:xfrm>
            <a:prstGeom prst="straightConnector1">
              <a:avLst/>
            </a:prstGeom>
            <a:solidFill>
              <a:srgbClr val="C0C0C0"/>
            </a:solidFill>
            <a:ln w="76200" cap="flat" cmpd="sng" algn="ctr">
              <a:solidFill>
                <a:schemeClr val="accent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Arrow Connector 41"/>
            <p:cNvCxnSpPr/>
            <p:nvPr/>
          </p:nvCxnSpPr>
          <p:spPr bwMode="auto">
            <a:xfrm flipH="1">
              <a:off x="3275856" y="2996952"/>
              <a:ext cx="360040" cy="0"/>
            </a:xfrm>
            <a:prstGeom prst="straightConnector1">
              <a:avLst/>
            </a:prstGeom>
            <a:solidFill>
              <a:srgbClr val="C0C0C0"/>
            </a:solidFill>
            <a:ln w="76200" cap="flat" cmpd="sng" algn="ctr">
              <a:solidFill>
                <a:schemeClr val="accent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 name="Group 47"/>
          <p:cNvGrpSpPr/>
          <p:nvPr/>
        </p:nvGrpSpPr>
        <p:grpSpPr>
          <a:xfrm>
            <a:off x="2567608" y="3140968"/>
            <a:ext cx="1800200" cy="648072"/>
            <a:chOff x="1259632" y="2204864"/>
            <a:chExt cx="2160240" cy="792088"/>
          </a:xfrm>
          <a:solidFill>
            <a:srgbClr val="FF33CC"/>
          </a:solidFill>
        </p:grpSpPr>
        <p:sp>
          <p:nvSpPr>
            <p:cNvPr id="49" name="Rectangle 48"/>
            <p:cNvSpPr/>
            <p:nvPr/>
          </p:nvSpPr>
          <p:spPr bwMode="auto">
            <a:xfrm>
              <a:off x="1259632" y="2204864"/>
              <a:ext cx="1872208" cy="360040"/>
            </a:xfrm>
            <a:prstGeom prst="rect">
              <a:avLst/>
            </a:prstGeom>
            <a:grp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50" name="Rectangle 49"/>
            <p:cNvSpPr/>
            <p:nvPr/>
          </p:nvSpPr>
          <p:spPr bwMode="auto">
            <a:xfrm>
              <a:off x="1403648" y="2420888"/>
              <a:ext cx="1872208" cy="360040"/>
            </a:xfrm>
            <a:prstGeom prst="rect">
              <a:avLst/>
            </a:prstGeom>
            <a:grp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51" name="Rectangle 50"/>
            <p:cNvSpPr/>
            <p:nvPr/>
          </p:nvSpPr>
          <p:spPr bwMode="auto">
            <a:xfrm>
              <a:off x="1547664" y="2636912"/>
              <a:ext cx="1872208" cy="360040"/>
            </a:xfrm>
            <a:prstGeom prst="rect">
              <a:avLst/>
            </a:prstGeom>
            <a:grp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grpSp>
      <p:grpSp>
        <p:nvGrpSpPr>
          <p:cNvPr id="11" name="Group 51"/>
          <p:cNvGrpSpPr/>
          <p:nvPr/>
        </p:nvGrpSpPr>
        <p:grpSpPr>
          <a:xfrm>
            <a:off x="2567608" y="4149080"/>
            <a:ext cx="1800200" cy="648072"/>
            <a:chOff x="1259632" y="2204864"/>
            <a:chExt cx="2160240" cy="792088"/>
          </a:xfrm>
          <a:solidFill>
            <a:srgbClr val="0070C0"/>
          </a:solidFill>
        </p:grpSpPr>
        <p:sp>
          <p:nvSpPr>
            <p:cNvPr id="53" name="Rectangle 52"/>
            <p:cNvSpPr/>
            <p:nvPr/>
          </p:nvSpPr>
          <p:spPr bwMode="auto">
            <a:xfrm>
              <a:off x="1259632" y="2204864"/>
              <a:ext cx="1872208" cy="360040"/>
            </a:xfrm>
            <a:prstGeom prst="rect">
              <a:avLst/>
            </a:prstGeom>
            <a:grp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54" name="Rectangle 53"/>
            <p:cNvSpPr/>
            <p:nvPr/>
          </p:nvSpPr>
          <p:spPr bwMode="auto">
            <a:xfrm>
              <a:off x="1403648" y="2420888"/>
              <a:ext cx="1872208" cy="360040"/>
            </a:xfrm>
            <a:prstGeom prst="rect">
              <a:avLst/>
            </a:prstGeom>
            <a:grp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
          <p:nvSpPr>
            <p:cNvPr id="55" name="Rectangle 54"/>
            <p:cNvSpPr/>
            <p:nvPr/>
          </p:nvSpPr>
          <p:spPr bwMode="auto">
            <a:xfrm>
              <a:off x="1547664" y="2636912"/>
              <a:ext cx="1872208" cy="360040"/>
            </a:xfrm>
            <a:prstGeom prst="rect">
              <a:avLst/>
            </a:prstGeom>
            <a:grp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grpSp>
      <p:sp>
        <p:nvSpPr>
          <p:cNvPr id="56" name="Rounded Rectangle 55"/>
          <p:cNvSpPr/>
          <p:nvPr/>
        </p:nvSpPr>
        <p:spPr bwMode="auto">
          <a:xfrm>
            <a:off x="2567608" y="4869160"/>
            <a:ext cx="2016224" cy="576064"/>
          </a:xfrm>
          <a:prstGeom prst="round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900" i="1" dirty="0" err="1">
                <a:solidFill>
                  <a:srgbClr val="354DB1"/>
                </a:solidFill>
              </a:rPr>
              <a:t>Sterilizors</a:t>
            </a:r>
            <a:r>
              <a:rPr lang="en-US" sz="900" i="1" dirty="0">
                <a:solidFill>
                  <a:srgbClr val="354DB1"/>
                </a:solidFill>
              </a:rPr>
              <a:t>, CIP, cooling installation, steam  production, CHP,</a:t>
            </a:r>
            <a:r>
              <a:rPr lang="en-BE" sz="900" i="1" dirty="0">
                <a:solidFill>
                  <a:srgbClr val="354DB1"/>
                </a:solidFill>
              </a:rPr>
              <a:t>,WP</a:t>
            </a:r>
            <a:endParaRPr lang="en-US" sz="900" i="1" dirty="0">
              <a:solidFill>
                <a:srgbClr val="354DB1"/>
              </a:solidFill>
            </a:endParaRPr>
          </a:p>
        </p:txBody>
      </p:sp>
      <p:sp>
        <p:nvSpPr>
          <p:cNvPr id="57" name="Content Placeholder 2"/>
          <p:cNvSpPr>
            <a:spLocks noGrp="1"/>
          </p:cNvSpPr>
          <p:nvPr>
            <p:ph idx="1"/>
          </p:nvPr>
        </p:nvSpPr>
        <p:spPr>
          <a:xfrm>
            <a:off x="2209800" y="5792562"/>
            <a:ext cx="6262464" cy="936105"/>
          </a:xfrm>
        </p:spPr>
        <p:txBody>
          <a:bodyPr/>
          <a:lstStyle/>
          <a:p>
            <a:r>
              <a:rPr lang="en-US" sz="1400" i="1" dirty="0"/>
              <a:t>Optimal </a:t>
            </a:r>
            <a:r>
              <a:rPr lang="en-US" sz="1400" b="1" i="1" u="sng" dirty="0"/>
              <a:t>integration</a:t>
            </a:r>
            <a:r>
              <a:rPr lang="en-US" sz="1400" i="1" dirty="0"/>
              <a:t> of all “sources” and “consumers”</a:t>
            </a:r>
          </a:p>
          <a:p>
            <a:r>
              <a:rPr lang="en-US" sz="1400" i="1" dirty="0"/>
              <a:t>Optimal </a:t>
            </a:r>
            <a:r>
              <a:rPr lang="en-US" sz="1400" b="1" i="1" u="sng" dirty="0"/>
              <a:t>balance</a:t>
            </a:r>
            <a:r>
              <a:rPr lang="en-US" sz="1400" i="1" dirty="0"/>
              <a:t> of “production” / “</a:t>
            </a:r>
            <a:r>
              <a:rPr lang="en-BE" sz="1400" i="1" dirty="0"/>
              <a:t>waste </a:t>
            </a:r>
            <a:r>
              <a:rPr lang="en-US" sz="1400" i="1" dirty="0"/>
              <a:t>heat” at different temperatures</a:t>
            </a:r>
          </a:p>
          <a:p>
            <a:r>
              <a:rPr lang="en-US" sz="1400" i="1" dirty="0"/>
              <a:t>Intelligent </a:t>
            </a:r>
            <a:r>
              <a:rPr lang="en-US" sz="1400" b="1" i="1" u="sng" dirty="0"/>
              <a:t>buffering</a:t>
            </a:r>
            <a:r>
              <a:rPr lang="en-US" sz="1400" i="1" dirty="0"/>
              <a:t> and </a:t>
            </a:r>
            <a:r>
              <a:rPr lang="en-BE" sz="1400" b="1" i="1" u="sng"/>
              <a:t>control </a:t>
            </a:r>
            <a:r>
              <a:rPr lang="en-US" sz="1400" i="1"/>
              <a:t>system</a:t>
            </a:r>
            <a:endParaRPr lang="en-US" sz="1400" i="1" dirty="0"/>
          </a:p>
        </p:txBody>
      </p:sp>
      <p:sp>
        <p:nvSpPr>
          <p:cNvPr id="61" name="Rectangle 60"/>
          <p:cNvSpPr/>
          <p:nvPr/>
        </p:nvSpPr>
        <p:spPr bwMode="auto">
          <a:xfrm>
            <a:off x="2207568" y="1976140"/>
            <a:ext cx="7920880" cy="3528392"/>
          </a:xfrm>
          <a:prstGeom prst="rect">
            <a:avLst/>
          </a:prstGeom>
          <a:noFill/>
          <a:ln w="57150"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err="1">
              <a:solidFill>
                <a:srgbClr val="354DB1"/>
              </a:solidFill>
              <a:latin typeface="Arial"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B2D548-398D-BA9E-9BE2-13C83117534B}"/>
              </a:ext>
            </a:extLst>
          </p:cNvPr>
          <p:cNvSpPr>
            <a:spLocks noGrp="1"/>
          </p:cNvSpPr>
          <p:nvPr>
            <p:ph type="sldNum" sz="quarter" idx="12"/>
          </p:nvPr>
        </p:nvSpPr>
        <p:spPr/>
        <p:txBody>
          <a:bodyPr/>
          <a:lstStyle/>
          <a:p>
            <a:fld id="{B5F9A4F6-7BA3-4126-88A5-A8B8CE7104E5}" type="slidenum">
              <a:rPr lang="en-GB" smtClean="0"/>
              <a:pPr/>
              <a:t>5</a:t>
            </a:fld>
            <a:endParaRPr lang="en-GB"/>
          </a:p>
        </p:txBody>
      </p:sp>
      <p:sp>
        <p:nvSpPr>
          <p:cNvPr id="6" name="Text Placeholder 6">
            <a:extLst>
              <a:ext uri="{FF2B5EF4-FFF2-40B4-BE49-F238E27FC236}">
                <a16:creationId xmlns:a16="http://schemas.microsoft.com/office/drawing/2014/main" id="{8DBA9737-3976-D070-48C2-5C25FA0E88AD}"/>
              </a:ext>
            </a:extLst>
          </p:cNvPr>
          <p:cNvSpPr>
            <a:spLocks noGrp="1"/>
          </p:cNvSpPr>
          <p:nvPr>
            <p:ph type="body" sz="quarter" idx="13"/>
          </p:nvPr>
        </p:nvSpPr>
        <p:spPr>
          <a:xfrm>
            <a:off x="394331" y="353212"/>
            <a:ext cx="10808907" cy="863237"/>
          </a:xfrm>
        </p:spPr>
        <p:txBody>
          <a:bodyPr/>
          <a:lstStyle/>
          <a:p>
            <a:r>
              <a:rPr lang="nl-BE"/>
              <a:t>Flexibiliteit en integratie van </a:t>
            </a:r>
            <a:r>
              <a:rPr lang="nl-BE" err="1"/>
              <a:t>utilities</a:t>
            </a:r>
            <a:r>
              <a:rPr lang="nl-BE"/>
              <a:t> en energie</a:t>
            </a:r>
            <a:endParaRPr lang="en-BE"/>
          </a:p>
        </p:txBody>
      </p:sp>
      <p:pic>
        <p:nvPicPr>
          <p:cNvPr id="7" name="Picture 2" descr="Alpro — Best Sustainability Strategy | Europe 2020 - Business Vision">
            <a:extLst>
              <a:ext uri="{FF2B5EF4-FFF2-40B4-BE49-F238E27FC236}">
                <a16:creationId xmlns:a16="http://schemas.microsoft.com/office/drawing/2014/main" id="{FF583C04-189D-60AC-24B7-481C2DFB1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530" y="266658"/>
            <a:ext cx="1331690" cy="648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a computer&#10;&#10;Description automatically generated">
            <a:extLst>
              <a:ext uri="{FF2B5EF4-FFF2-40B4-BE49-F238E27FC236}">
                <a16:creationId xmlns:a16="http://schemas.microsoft.com/office/drawing/2014/main" id="{D445B6E5-2B5E-B837-7E0E-6CF741D8A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084055"/>
            <a:ext cx="8362950" cy="5272295"/>
          </a:xfrm>
          <a:prstGeom prst="rect">
            <a:avLst/>
          </a:prstGeom>
        </p:spPr>
      </p:pic>
    </p:spTree>
    <p:extLst>
      <p:ext uri="{BB962C8B-B14F-4D97-AF65-F5344CB8AC3E}">
        <p14:creationId xmlns:p14="http://schemas.microsoft.com/office/powerpoint/2010/main" val="383675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omputer screen shot of a computer program&#10;&#10;Description automatically generated">
            <a:extLst>
              <a:ext uri="{FF2B5EF4-FFF2-40B4-BE49-F238E27FC236}">
                <a16:creationId xmlns:a16="http://schemas.microsoft.com/office/drawing/2014/main" id="{75152190-1E18-0C8B-1421-0BC9BA766D29}"/>
              </a:ext>
            </a:extLst>
          </p:cNvPr>
          <p:cNvPicPr>
            <a:picLocks noGrp="1" noChangeAspect="1"/>
          </p:cNvPicPr>
          <p:nvPr>
            <p:ph idx="1"/>
          </p:nvPr>
        </p:nvPicPr>
        <p:blipFill rotWithShape="1">
          <a:blip r:embed="rId2"/>
          <a:srcRect r="11096" b="1"/>
          <a:stretch/>
        </p:blipFill>
        <p:spPr>
          <a:xfrm>
            <a:off x="20" y="1282"/>
            <a:ext cx="12191980" cy="6856718"/>
          </a:xfrm>
          <a:prstGeom prst="rect">
            <a:avLst/>
          </a:prstGeom>
        </p:spPr>
      </p:pic>
    </p:spTree>
    <p:extLst>
      <p:ext uri="{BB962C8B-B14F-4D97-AF65-F5344CB8AC3E}">
        <p14:creationId xmlns:p14="http://schemas.microsoft.com/office/powerpoint/2010/main" val="202070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441DFBA-E52E-99F0-B0F2-95167836553C}"/>
              </a:ext>
            </a:extLst>
          </p:cNvPr>
          <p:cNvSpPr>
            <a:spLocks/>
          </p:cNvSpPr>
          <p:nvPr/>
        </p:nvSpPr>
        <p:spPr>
          <a:xfrm>
            <a:off x="587374" y="413912"/>
            <a:ext cx="10839600" cy="1286301"/>
          </a:xfrm>
          <a:prstGeom prst="rect">
            <a:avLst/>
          </a:prstGeom>
        </p:spPr>
        <p:txBody>
          <a:bodyPr/>
          <a:lstStyle/>
          <a:p>
            <a:endParaRPr lang="nl-NL"/>
          </a:p>
        </p:txBody>
      </p:sp>
      <p:sp>
        <p:nvSpPr>
          <p:cNvPr id="2" name="Footer Placeholder 1">
            <a:extLst>
              <a:ext uri="{FF2B5EF4-FFF2-40B4-BE49-F238E27FC236}">
                <a16:creationId xmlns:a16="http://schemas.microsoft.com/office/drawing/2014/main" id="{091D6D99-35A5-C74C-64C1-623A60055634}"/>
              </a:ext>
            </a:extLst>
          </p:cNvPr>
          <p:cNvSpPr>
            <a:spLocks/>
          </p:cNvSpPr>
          <p:nvPr/>
        </p:nvSpPr>
        <p:spPr>
          <a:xfrm rot="16200000">
            <a:off x="8603378" y="3211353"/>
            <a:ext cx="5123073" cy="316442"/>
          </a:xfrm>
          <a:prstGeom prst="rect">
            <a:avLst/>
          </a:prstGeom>
        </p:spPr>
        <p:txBody>
          <a:bodyPr/>
          <a:lstStyle/>
          <a:p>
            <a:pPr defTabSz="786384"/>
            <a:r>
              <a:rPr lang="en-GB" sz="1548" kern="1200">
                <a:solidFill>
                  <a:schemeClr val="tx1"/>
                </a:solidFill>
                <a:latin typeface="+mn-lt"/>
                <a:ea typeface="+mn-ea"/>
                <a:cs typeface="+mn-cs"/>
              </a:rPr>
              <a:t>Insert Section title here</a:t>
            </a:r>
            <a:endParaRPr lang="en-GB"/>
          </a:p>
        </p:txBody>
      </p:sp>
      <p:sp>
        <p:nvSpPr>
          <p:cNvPr id="3" name="Slide Number Placeholder 2">
            <a:extLst>
              <a:ext uri="{FF2B5EF4-FFF2-40B4-BE49-F238E27FC236}">
                <a16:creationId xmlns:a16="http://schemas.microsoft.com/office/drawing/2014/main" id="{702D230F-1D0B-DC06-3250-4DA9B02F498F}"/>
              </a:ext>
            </a:extLst>
          </p:cNvPr>
          <p:cNvSpPr>
            <a:spLocks/>
          </p:cNvSpPr>
          <p:nvPr/>
        </p:nvSpPr>
        <p:spPr>
          <a:xfrm>
            <a:off x="11006691" y="5966037"/>
            <a:ext cx="316443" cy="316442"/>
          </a:xfrm>
          <a:prstGeom prst="rect">
            <a:avLst/>
          </a:prstGeom>
        </p:spPr>
        <p:txBody>
          <a:bodyPr/>
          <a:lstStyle/>
          <a:p>
            <a:pPr defTabSz="786384"/>
            <a:fld id="{B5F9A4F6-7BA3-4126-88A5-A8B8CE7104E5}" type="slidenum">
              <a:rPr lang="en-GB" sz="1548" kern="1200">
                <a:solidFill>
                  <a:schemeClr val="tx1"/>
                </a:solidFill>
                <a:latin typeface="+mn-lt"/>
                <a:ea typeface="+mn-ea"/>
                <a:cs typeface="+mn-cs"/>
              </a:rPr>
              <a:pPr defTabSz="786384"/>
              <a:t>7</a:t>
            </a:fld>
            <a:endParaRPr lang="en-GB"/>
          </a:p>
        </p:txBody>
      </p:sp>
      <p:pic>
        <p:nvPicPr>
          <p:cNvPr id="6" name="Picture 5">
            <a:extLst>
              <a:ext uri="{FF2B5EF4-FFF2-40B4-BE49-F238E27FC236}">
                <a16:creationId xmlns:a16="http://schemas.microsoft.com/office/drawing/2014/main" id="{879A8DBB-93A0-CE0E-7A92-D49461DADC49}"/>
              </a:ext>
            </a:extLst>
          </p:cNvPr>
          <p:cNvPicPr>
            <a:picLocks noChangeAspect="1"/>
          </p:cNvPicPr>
          <p:nvPr/>
        </p:nvPicPr>
        <p:blipFill>
          <a:blip r:embed="rId2"/>
          <a:stretch>
            <a:fillRect/>
          </a:stretch>
        </p:blipFill>
        <p:spPr>
          <a:xfrm>
            <a:off x="868864" y="457200"/>
            <a:ext cx="10057344" cy="5943600"/>
          </a:xfrm>
          <a:prstGeom prst="rect">
            <a:avLst/>
          </a:prstGeom>
        </p:spPr>
      </p:pic>
    </p:spTree>
    <p:extLst>
      <p:ext uri="{BB962C8B-B14F-4D97-AF65-F5344CB8AC3E}">
        <p14:creationId xmlns:p14="http://schemas.microsoft.com/office/powerpoint/2010/main" val="3171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08D1ADE-5FBF-91AC-7F28-7E8B4E3C28B9}"/>
              </a:ext>
            </a:extLst>
          </p:cNvPr>
          <p:cNvPicPr>
            <a:picLocks noChangeAspect="1"/>
          </p:cNvPicPr>
          <p:nvPr/>
        </p:nvPicPr>
        <p:blipFill rotWithShape="1">
          <a:blip r:embed="rId2"/>
          <a:srcRect l="14819" r="6056"/>
          <a:stretch/>
        </p:blipFill>
        <p:spPr>
          <a:xfrm>
            <a:off x="20" y="1282"/>
            <a:ext cx="12191980" cy="6856718"/>
          </a:xfrm>
          <a:prstGeom prst="rect">
            <a:avLst/>
          </a:prstGeom>
        </p:spPr>
      </p:pic>
      <p:sp>
        <p:nvSpPr>
          <p:cNvPr id="2" name="Footer Placeholder 1">
            <a:extLst>
              <a:ext uri="{FF2B5EF4-FFF2-40B4-BE49-F238E27FC236}">
                <a16:creationId xmlns:a16="http://schemas.microsoft.com/office/drawing/2014/main" id="{323B7615-42C7-A8C7-E4F1-F9D235ACC20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srgbClr val="FFFFFF"/>
                </a:solidFill>
              </a:rPr>
              <a:t>Insert Section title here</a:t>
            </a:r>
          </a:p>
        </p:txBody>
      </p:sp>
      <p:sp>
        <p:nvSpPr>
          <p:cNvPr id="3" name="Slide Number Placeholder 2">
            <a:extLst>
              <a:ext uri="{FF2B5EF4-FFF2-40B4-BE49-F238E27FC236}">
                <a16:creationId xmlns:a16="http://schemas.microsoft.com/office/drawing/2014/main" id="{D34433EF-786E-2D91-7C40-9C4CB42F9764}"/>
              </a:ext>
            </a:extLst>
          </p:cNvPr>
          <p:cNvSpPr>
            <a:spLocks noGrp="1"/>
          </p:cNvSpPr>
          <p:nvPr>
            <p:ph type="sldNum" sz="quarter" idx="12"/>
          </p:nvPr>
        </p:nvSpPr>
        <p:spPr>
          <a:xfrm>
            <a:off x="8610600" y="6356350"/>
            <a:ext cx="2743200" cy="365125"/>
          </a:xfrm>
        </p:spPr>
        <p:txBody>
          <a:bodyPr>
            <a:normAutofit/>
          </a:bodyPr>
          <a:lstStyle/>
          <a:p>
            <a:pPr>
              <a:spcAft>
                <a:spcPts val="600"/>
              </a:spcAft>
            </a:pPr>
            <a:fld id="{B5F9A4F6-7BA3-4126-88A5-A8B8CE7104E5}" type="slidenum">
              <a:rPr lang="en-GB">
                <a:solidFill>
                  <a:srgbClr val="FFFFFF"/>
                </a:solidFill>
              </a:rPr>
              <a:pPr>
                <a:spcAft>
                  <a:spcPts val="600"/>
                </a:spcAft>
              </a:pPr>
              <a:t>8</a:t>
            </a:fld>
            <a:endParaRPr lang="en-GB">
              <a:solidFill>
                <a:srgbClr val="FFFFFF"/>
              </a:solidFill>
            </a:endParaRPr>
          </a:p>
        </p:txBody>
      </p:sp>
    </p:spTree>
    <p:extLst>
      <p:ext uri="{BB962C8B-B14F-4D97-AF65-F5344CB8AC3E}">
        <p14:creationId xmlns:p14="http://schemas.microsoft.com/office/powerpoint/2010/main" val="3097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98db2e3d4951d2186adff9ac3ebea43ff2382d"/>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anone Template - Grey">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none Template - Navy">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none Template - Green">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anone Template - Pink">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anone Template - Aqua">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anone Template - Orange">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anone Template - Blue">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anone Template - Navy">
  <a:themeElements>
    <a:clrScheme name="Danone Template">
      <a:dk1>
        <a:srgbClr val="000000"/>
      </a:dk1>
      <a:lt1>
        <a:srgbClr val="FFFFFF"/>
      </a:lt1>
      <a:dk2>
        <a:srgbClr val="002677"/>
      </a:dk2>
      <a:lt2>
        <a:srgbClr val="F2F2F2"/>
      </a:lt2>
      <a:accent1>
        <a:srgbClr val="002677"/>
      </a:accent1>
      <a:accent2>
        <a:srgbClr val="00B0F0"/>
      </a:accent2>
      <a:accent3>
        <a:srgbClr val="00B494"/>
      </a:accent3>
      <a:accent4>
        <a:srgbClr val="EBB6EC"/>
      </a:accent4>
      <a:accent5>
        <a:srgbClr val="0070C0"/>
      </a:accent5>
      <a:accent6>
        <a:srgbClr val="FE9C28"/>
      </a:accent6>
      <a:hlink>
        <a:srgbClr val="002677"/>
      </a:hlink>
      <a:folHlink>
        <a:srgbClr val="000000"/>
      </a:folHlink>
    </a:clrScheme>
    <a:fontScheme name="Danone Template">
      <a:majorFont>
        <a:latin typeface="Oswald SemiBo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DFA09E2444C49882F9FB33266E12A" ma:contentTypeVersion="14" ma:contentTypeDescription="Create a new document." ma:contentTypeScope="" ma:versionID="c0d251ccf342a2ea21a96d730113f082">
  <xsd:schema xmlns:xsd="http://www.w3.org/2001/XMLSchema" xmlns:xs="http://www.w3.org/2001/XMLSchema" xmlns:p="http://schemas.microsoft.com/office/2006/metadata/properties" xmlns:ns2="9df07f31-8e69-45be-ba6e-76d976ad5086" xmlns:ns3="79206039-c85d-4b7f-b5b9-aaeae193e764" targetNamespace="http://schemas.microsoft.com/office/2006/metadata/properties" ma:root="true" ma:fieldsID="b280d22beb36923e7d321f018c3ba3a1" ns2:_="" ns3:_="">
    <xsd:import namespace="9df07f31-8e69-45be-ba6e-76d976ad5086"/>
    <xsd:import namespace="79206039-c85d-4b7f-b5b9-aaeae193e76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07f31-8e69-45be-ba6e-76d976ad508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07613a9-4562-4fb5-9dce-63283406191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206039-c85d-4b7f-b5b9-aaeae193e76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9e2a552-bda9-4e8e-94f2-e722eedfbe9e}" ma:internalName="TaxCatchAll" ma:showField="CatchAllData" ma:web="79206039-c85d-4b7f-b5b9-aaeae193e76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206039-c85d-4b7f-b5b9-aaeae193e764" xsi:nil="true"/>
    <lcf76f155ced4ddcb4097134ff3c332f xmlns="9df07f31-8e69-45be-ba6e-76d976ad50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A4BD05-5B32-433C-A424-7BCCD9E3A611}">
  <ds:schemaRefs>
    <ds:schemaRef ds:uri="79206039-c85d-4b7f-b5b9-aaeae193e764"/>
    <ds:schemaRef ds:uri="9df07f31-8e69-45be-ba6e-76d976ad50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89726C-2B8D-46D3-B827-1B25B1F4ED27}">
  <ds:schemaRefs>
    <ds:schemaRef ds:uri="http://schemas.microsoft.com/sharepoint/v3/contenttype/forms"/>
  </ds:schemaRefs>
</ds:datastoreItem>
</file>

<file path=customXml/itemProps3.xml><?xml version="1.0" encoding="utf-8"?>
<ds:datastoreItem xmlns:ds="http://schemas.openxmlformats.org/officeDocument/2006/customXml" ds:itemID="{41920426-10FD-4692-A6E0-1BAA20421785}">
  <ds:schemaRefs>
    <ds:schemaRef ds:uri="03ab3cba-1451-4ffb-b7ec-b4a155f08310"/>
    <ds:schemaRef ds:uri="79206039-c85d-4b7f-b5b9-aaeae193e764"/>
    <ds:schemaRef ds:uri="9df07f31-8e69-45be-ba6e-76d976ad5086"/>
    <ds:schemaRef ds:uri="e30a74dd-a4b4-4781-a7af-2ed0d7dac8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1074</Words>
  <Application>Microsoft Office PowerPoint</Application>
  <PresentationFormat>Breedbeeld</PresentationFormat>
  <Paragraphs>245</Paragraphs>
  <Slides>33</Slides>
  <Notes>12</Notes>
  <HiddenSlides>0</HiddenSlides>
  <MMClips>0</MMClips>
  <ScaleCrop>false</ScaleCrop>
  <HeadingPairs>
    <vt:vector size="8" baseType="variant">
      <vt:variant>
        <vt:lpstr>Gebruikte lettertypen</vt:lpstr>
      </vt:variant>
      <vt:variant>
        <vt:i4>10</vt:i4>
      </vt:variant>
      <vt:variant>
        <vt:lpstr>Thema</vt:lpstr>
      </vt:variant>
      <vt:variant>
        <vt:i4>9</vt:i4>
      </vt:variant>
      <vt:variant>
        <vt:lpstr>Ingesloten OLE-bronprogramma's</vt:lpstr>
      </vt:variant>
      <vt:variant>
        <vt:i4>1</vt:i4>
      </vt:variant>
      <vt:variant>
        <vt:lpstr>Diatitels</vt:lpstr>
      </vt:variant>
      <vt:variant>
        <vt:i4>33</vt:i4>
      </vt:variant>
    </vt:vector>
  </HeadingPairs>
  <TitlesOfParts>
    <vt:vector size="53" baseType="lpstr">
      <vt:lpstr>Arial</vt:lpstr>
      <vt:lpstr>Avenir Black</vt:lpstr>
      <vt:lpstr>Avenir Book</vt:lpstr>
      <vt:lpstr>Calibri</vt:lpstr>
      <vt:lpstr>Calibri Light</vt:lpstr>
      <vt:lpstr>Geomanist Medium</vt:lpstr>
      <vt:lpstr>Lato</vt:lpstr>
      <vt:lpstr>Oswald</vt:lpstr>
      <vt:lpstr>Oswald Light</vt:lpstr>
      <vt:lpstr>Oswald SemiBold</vt:lpstr>
      <vt:lpstr>1_Danone Template - Grey</vt:lpstr>
      <vt:lpstr>1_Danone Template - Navy</vt:lpstr>
      <vt:lpstr>1_Danone Template - Green</vt:lpstr>
      <vt:lpstr>1_Danone Template - Pink</vt:lpstr>
      <vt:lpstr>1_Danone Template - Aqua</vt:lpstr>
      <vt:lpstr>1_Danone Template - Orange</vt:lpstr>
      <vt:lpstr>1_Danone Template - Blue</vt:lpstr>
      <vt:lpstr>1_Danone Template - Navy</vt:lpstr>
      <vt:lpstr>Office Theme</vt:lpstr>
      <vt:lpstr>think-cell Slide</vt:lpstr>
      <vt:lpstr>Paradigma shift van aanmaak die wisselende vraag volgt naar vraag die intermitterend aanbod volgt  POWER2heat @ Alpro energik 15 05 2024  </vt:lpstr>
      <vt:lpstr> Energy transition Creating new challenges and a need to evolve the energy system</vt:lpstr>
      <vt:lpstr>Een symbiose van planeet en productiviteit </vt:lpstr>
      <vt:lpstr>PowerPoint-presentatie</vt:lpstr>
      <vt:lpstr>Hot Water Smart Grid (HSWG)                Optimal “integration”</vt:lpstr>
      <vt:lpstr>PowerPoint-presentatie</vt:lpstr>
      <vt:lpstr>PowerPoint-presentatie</vt:lpstr>
      <vt:lpstr>PowerPoint-presentatie</vt:lpstr>
      <vt:lpstr>PowerPoint-presentatie</vt:lpstr>
      <vt:lpstr>PowerPoint-presentatie</vt:lpstr>
      <vt:lpstr>PowerPoint-presentatie</vt:lpstr>
      <vt:lpstr>Overview 2</vt:lpstr>
      <vt:lpstr>Overview 4</vt:lpstr>
      <vt:lpstr>Overview 5</vt:lpstr>
      <vt:lpstr>WKK-Traject</vt:lpstr>
      <vt:lpstr>Stoomketel 5</vt:lpstr>
      <vt:lpstr>Stoomketel 6</vt:lpstr>
      <vt:lpstr>NEW MV-SUBSTATION / UPGRADE Connection with public grid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WIN WIN  MORE RENEWABLE ENERGY USED  BETTER BALANCED PUBLIC GRID  OPTIMIZED ENERGY COST FOR ALL ENERGY PRICE SPREADS between gas and electricity ADJUSTMENT  POSSIBLE IN CASE OF LONG TERM FAILURE OF EQUIPMENT</vt:lpstr>
      <vt:lpstr>Q &amp; A</vt:lpstr>
      <vt:lpstr>THANK YOU</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BLANQUIE Anne-Sophie</dc:creator>
  <cp:lastModifiedBy>Jozef De Borger</cp:lastModifiedBy>
  <cp:revision>53</cp:revision>
  <cp:lastPrinted>2019-04-03T10:35:33Z</cp:lastPrinted>
  <dcterms:created xsi:type="dcterms:W3CDTF">2018-05-07T07:12:57Z</dcterms:created>
  <dcterms:modified xsi:type="dcterms:W3CDTF">2024-05-15T07:42:10Z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0x010100A5EE2DCB29D26E4CA48688E99E68C29D</vt:lpwstr>
  </property>
  <property fmtid="{D5CDD505-2E9C-101B-9397-08002B2CF9AE}" pid="3" name="MediaServiceImageTags">
    <vt:lpwstr/>
  </property>
</Properties>
</file>